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1" r:id="rId4"/>
    <p:sldMasterId id="2147483739" r:id="rId5"/>
    <p:sldMasterId id="2147483768" r:id="rId6"/>
    <p:sldMasterId id="2147483799" r:id="rId7"/>
  </p:sldMasterIdLst>
  <p:notesMasterIdLst>
    <p:notesMasterId r:id="rId50"/>
  </p:notesMasterIdLst>
  <p:sldIdLst>
    <p:sldId id="309" r:id="rId8"/>
    <p:sldId id="1042653534" r:id="rId9"/>
    <p:sldId id="427" r:id="rId10"/>
    <p:sldId id="279" r:id="rId11"/>
    <p:sldId id="1042653491" r:id="rId12"/>
    <p:sldId id="1042653538" r:id="rId13"/>
    <p:sldId id="1042653544" r:id="rId14"/>
    <p:sldId id="1042653546" r:id="rId15"/>
    <p:sldId id="1042653548" r:id="rId16"/>
    <p:sldId id="1042653545" r:id="rId17"/>
    <p:sldId id="1042653547" r:id="rId18"/>
    <p:sldId id="260" r:id="rId19"/>
    <p:sldId id="1042653458" r:id="rId20"/>
    <p:sldId id="384" r:id="rId21"/>
    <p:sldId id="377" r:id="rId22"/>
    <p:sldId id="1042653537" r:id="rId23"/>
    <p:sldId id="1061" r:id="rId24"/>
    <p:sldId id="323" r:id="rId25"/>
    <p:sldId id="1042653495" r:id="rId26"/>
    <p:sldId id="1042653526" r:id="rId27"/>
    <p:sldId id="1042653527" r:id="rId28"/>
    <p:sldId id="1042653478" r:id="rId29"/>
    <p:sldId id="262" r:id="rId30"/>
    <p:sldId id="1042653459" r:id="rId31"/>
    <p:sldId id="1042653464" r:id="rId32"/>
    <p:sldId id="1042653494" r:id="rId33"/>
    <p:sldId id="1042653476" r:id="rId34"/>
    <p:sldId id="1042653490" r:id="rId35"/>
    <p:sldId id="1042653550" r:id="rId36"/>
    <p:sldId id="1042653460" r:id="rId37"/>
    <p:sldId id="1042653468" r:id="rId38"/>
    <p:sldId id="1042653470" r:id="rId39"/>
    <p:sldId id="1042653480" r:id="rId40"/>
    <p:sldId id="1042653477" r:id="rId41"/>
    <p:sldId id="1042653463" r:id="rId42"/>
    <p:sldId id="1042653473" r:id="rId43"/>
    <p:sldId id="1042653482" r:id="rId44"/>
    <p:sldId id="1042653483" r:id="rId45"/>
    <p:sldId id="1042653489" r:id="rId46"/>
    <p:sldId id="1042653486" r:id="rId47"/>
    <p:sldId id="1042653488" r:id="rId48"/>
    <p:sldId id="1042653549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0470C-0742-4F43-8B19-7CA6BD65D3F9}">
          <p14:sldIdLst/>
        </p14:section>
        <p14:section name="Agenda" id="{FC4E7144-9792-4DC7-BD97-9CC947225741}">
          <p14:sldIdLst>
            <p14:sldId id="309"/>
            <p14:sldId id="1042653534"/>
            <p14:sldId id="427"/>
            <p14:sldId id="279"/>
            <p14:sldId id="1042653491"/>
            <p14:sldId id="1042653538"/>
            <p14:sldId id="1042653544"/>
            <p14:sldId id="1042653546"/>
            <p14:sldId id="1042653548"/>
            <p14:sldId id="1042653545"/>
            <p14:sldId id="1042653547"/>
            <p14:sldId id="260"/>
            <p14:sldId id="1042653458"/>
            <p14:sldId id="384"/>
            <p14:sldId id="377"/>
            <p14:sldId id="1042653537"/>
            <p14:sldId id="1061"/>
            <p14:sldId id="323"/>
            <p14:sldId id="1042653495"/>
            <p14:sldId id="1042653526"/>
            <p14:sldId id="1042653527"/>
            <p14:sldId id="1042653478"/>
            <p14:sldId id="262"/>
            <p14:sldId id="1042653459"/>
            <p14:sldId id="1042653464"/>
            <p14:sldId id="1042653494"/>
            <p14:sldId id="1042653476"/>
            <p14:sldId id="1042653490"/>
            <p14:sldId id="1042653550"/>
            <p14:sldId id="1042653460"/>
            <p14:sldId id="1042653468"/>
            <p14:sldId id="1042653470"/>
            <p14:sldId id="1042653480"/>
            <p14:sldId id="1042653477"/>
            <p14:sldId id="1042653463"/>
            <p14:sldId id="1042653473"/>
            <p14:sldId id="1042653482"/>
            <p14:sldId id="1042653483"/>
            <p14:sldId id="1042653489"/>
            <p14:sldId id="1042653486"/>
            <p14:sldId id="1042653488"/>
            <p14:sldId id="104265354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645A47-2A97-740B-FC5F-1317D2A4BAB2}" name="Scott Russell" initials="SR" userId="S::scott.russell@juvare.com::8b7dbda3-d33c-4e0e-9184-359e75c0f9dd" providerId="AD"/>
  <p188:author id="{2F9C667F-FF6B-591E-E4C2-ADA3E2ECD1D5}" name="Jay Banner" initials="JB" userId="S::jay.banner@juvare.com::88e8f4f4-daa2-45bb-a41a-9351e13804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ABB3"/>
    <a:srgbClr val="AA182C"/>
    <a:srgbClr val="CE0E2D"/>
    <a:srgbClr val="758692"/>
    <a:srgbClr val="F12B4C"/>
    <a:srgbClr val="2D2A26"/>
    <a:srgbClr val="DAE1E9"/>
    <a:srgbClr val="746C62"/>
    <a:srgbClr val="F0F3F6"/>
    <a:srgbClr val="FFC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D65356-600F-4CF4-BCF9-D41D828F4F44}" v="10" dt="2024-04-11T19:01:49.5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19" autoAdjust="0"/>
    <p:restoredTop sz="93792" autoAdjust="0"/>
  </p:normalViewPr>
  <p:slideViewPr>
    <p:cSldViewPr snapToGrid="0">
      <p:cViewPr varScale="1">
        <p:scale>
          <a:sx n="80" d="100"/>
          <a:sy n="80" d="100"/>
        </p:scale>
        <p:origin x="84" y="2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2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microsoft.com/office/2018/10/relationships/authors" Target="authors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117702-E347-B04F-B5B7-FA23C90B1453}" type="doc">
      <dgm:prSet loTypeId="urn:microsoft.com/office/officeart/2005/8/layout/hLis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145A27C-3F4B-024E-A8EB-26E16336C68D}">
      <dgm:prSet phldrT="[Text]"/>
      <dgm:spPr/>
      <dgm:t>
        <a:bodyPr/>
        <a:lstStyle/>
        <a:p>
          <a:r>
            <a:rPr lang="en-US" b="0"/>
            <a:t>How can I easily and efficiently collaborate with other </a:t>
          </a:r>
          <a:r>
            <a:rPr lang="en-US" b="0" err="1"/>
            <a:t>Juvare</a:t>
          </a:r>
          <a:r>
            <a:rPr lang="en-US" b="0"/>
            <a:t> clients?</a:t>
          </a:r>
        </a:p>
      </dgm:t>
    </dgm:pt>
    <dgm:pt modelId="{2D0BB72A-1462-384F-9094-DCEA464E8393}" type="parTrans" cxnId="{449AE9EB-3C69-774C-B94C-72BAB5A66AD9}">
      <dgm:prSet/>
      <dgm:spPr/>
      <dgm:t>
        <a:bodyPr/>
        <a:lstStyle/>
        <a:p>
          <a:endParaRPr lang="en-US"/>
        </a:p>
      </dgm:t>
    </dgm:pt>
    <dgm:pt modelId="{CFFBFEF6-866C-4D4E-9563-6C1A14CE7F71}" type="sibTrans" cxnId="{449AE9EB-3C69-774C-B94C-72BAB5A66AD9}">
      <dgm:prSet/>
      <dgm:spPr/>
      <dgm:t>
        <a:bodyPr/>
        <a:lstStyle/>
        <a:p>
          <a:endParaRPr lang="en-US"/>
        </a:p>
      </dgm:t>
    </dgm:pt>
    <dgm:pt modelId="{9E0916ED-6985-2C4E-8174-8C9E86B75934}">
      <dgm:prSet phldrT="[Text]"/>
      <dgm:spPr/>
      <dgm:t>
        <a:bodyPr anchor="ctr"/>
        <a:lstStyle/>
        <a:p>
          <a:pPr algn="ctr">
            <a:buNone/>
          </a:pPr>
          <a:r>
            <a:rPr lang="en-US" b="1"/>
            <a:t>JX Collaborate / Chat</a:t>
          </a:r>
        </a:p>
      </dgm:t>
    </dgm:pt>
    <dgm:pt modelId="{2EAE17C4-B071-044C-A7CA-F4D018DB984A}" type="parTrans" cxnId="{8835B441-A6A9-9047-9A9D-BB9D7A795547}">
      <dgm:prSet/>
      <dgm:spPr/>
      <dgm:t>
        <a:bodyPr/>
        <a:lstStyle/>
        <a:p>
          <a:endParaRPr lang="en-US"/>
        </a:p>
      </dgm:t>
    </dgm:pt>
    <dgm:pt modelId="{11F762FE-209A-8D40-A8C0-E2865424BCC9}" type="sibTrans" cxnId="{8835B441-A6A9-9047-9A9D-BB9D7A795547}">
      <dgm:prSet/>
      <dgm:spPr/>
      <dgm:t>
        <a:bodyPr/>
        <a:lstStyle/>
        <a:p>
          <a:endParaRPr lang="en-US"/>
        </a:p>
      </dgm:t>
    </dgm:pt>
    <dgm:pt modelId="{5E44FD9B-B633-C24A-9589-974B74FE23AA}">
      <dgm:prSet phldrT="[Text]"/>
      <dgm:spPr/>
      <dgm:t>
        <a:bodyPr/>
        <a:lstStyle/>
        <a:p>
          <a:r>
            <a:rPr lang="en-US"/>
            <a:t>How can I collect and centralize more critical data to create a common operating picture?</a:t>
          </a:r>
        </a:p>
      </dgm:t>
    </dgm:pt>
    <dgm:pt modelId="{2EFDBDBC-8821-3640-87DB-783390CE4905}" type="parTrans" cxnId="{20D0EE58-95B3-BD4A-9389-7E8586D94657}">
      <dgm:prSet/>
      <dgm:spPr/>
      <dgm:t>
        <a:bodyPr/>
        <a:lstStyle/>
        <a:p>
          <a:endParaRPr lang="en-US"/>
        </a:p>
      </dgm:t>
    </dgm:pt>
    <dgm:pt modelId="{FBC34774-15CC-3B4B-8D55-25B9169A48A1}" type="sibTrans" cxnId="{20D0EE58-95B3-BD4A-9389-7E8586D94657}">
      <dgm:prSet/>
      <dgm:spPr/>
      <dgm:t>
        <a:bodyPr/>
        <a:lstStyle/>
        <a:p>
          <a:endParaRPr lang="en-US"/>
        </a:p>
      </dgm:t>
    </dgm:pt>
    <dgm:pt modelId="{7A880D99-87CB-3043-B169-9CD9B584B424}">
      <dgm:prSet phldrT="[Text]"/>
      <dgm:spPr/>
      <dgm:t>
        <a:bodyPr anchor="ctr"/>
        <a:lstStyle/>
        <a:p>
          <a:pPr algn="ctr">
            <a:buNone/>
          </a:pPr>
          <a:r>
            <a:rPr lang="en-US" b="1"/>
            <a:t>JX Connect / Connectors</a:t>
          </a:r>
        </a:p>
      </dgm:t>
    </dgm:pt>
    <dgm:pt modelId="{1EE0D9E8-0B01-7046-BA28-E3EDDF96E213}" type="parTrans" cxnId="{323A3DE9-A395-0A46-B0FE-E954405A6774}">
      <dgm:prSet/>
      <dgm:spPr/>
      <dgm:t>
        <a:bodyPr/>
        <a:lstStyle/>
        <a:p>
          <a:endParaRPr lang="en-US"/>
        </a:p>
      </dgm:t>
    </dgm:pt>
    <dgm:pt modelId="{B7073174-FF9B-0C44-B3D2-6919D84086A2}" type="sibTrans" cxnId="{323A3DE9-A395-0A46-B0FE-E954405A6774}">
      <dgm:prSet/>
      <dgm:spPr/>
      <dgm:t>
        <a:bodyPr/>
        <a:lstStyle/>
        <a:p>
          <a:endParaRPr lang="en-US"/>
        </a:p>
      </dgm:t>
    </dgm:pt>
    <dgm:pt modelId="{AE4A72F1-E3D8-BD4D-98A4-4391BC341B5F}">
      <dgm:prSet/>
      <dgm:spPr/>
      <dgm:t>
        <a:bodyPr/>
        <a:lstStyle/>
        <a:p>
          <a:r>
            <a:rPr lang="en-US"/>
            <a:t>How can I gain better insights to drive data-informed decisions?</a:t>
          </a:r>
        </a:p>
      </dgm:t>
    </dgm:pt>
    <dgm:pt modelId="{D2515D62-D6FD-A24D-B4A8-8475E8338C99}" type="parTrans" cxnId="{72B676DD-D4CA-A742-9D56-9B79C39CFB4E}">
      <dgm:prSet/>
      <dgm:spPr/>
      <dgm:t>
        <a:bodyPr/>
        <a:lstStyle/>
        <a:p>
          <a:endParaRPr lang="en-US"/>
        </a:p>
      </dgm:t>
    </dgm:pt>
    <dgm:pt modelId="{9D2A017A-F7FA-014B-976C-9030CFA9BA8E}" type="sibTrans" cxnId="{72B676DD-D4CA-A742-9D56-9B79C39CFB4E}">
      <dgm:prSet/>
      <dgm:spPr/>
      <dgm:t>
        <a:bodyPr/>
        <a:lstStyle/>
        <a:p>
          <a:endParaRPr lang="en-US"/>
        </a:p>
      </dgm:t>
    </dgm:pt>
    <dgm:pt modelId="{68394E38-0942-D740-ADD9-FA24A2CF1EF9}">
      <dgm:prSet/>
      <dgm:spPr/>
      <dgm:t>
        <a:bodyPr anchor="ctr"/>
        <a:lstStyle/>
        <a:p>
          <a:pPr algn="ctr">
            <a:buNone/>
          </a:pPr>
          <a:r>
            <a:rPr lang="en-US" b="1"/>
            <a:t>JX Analyze</a:t>
          </a:r>
        </a:p>
      </dgm:t>
    </dgm:pt>
    <dgm:pt modelId="{ADB8CD9A-FA7B-E240-91E5-6313E8C74F84}" type="parTrans" cxnId="{D184C851-4614-804E-8C3E-2A9377CD30A1}">
      <dgm:prSet/>
      <dgm:spPr/>
      <dgm:t>
        <a:bodyPr/>
        <a:lstStyle/>
        <a:p>
          <a:endParaRPr lang="en-US"/>
        </a:p>
      </dgm:t>
    </dgm:pt>
    <dgm:pt modelId="{467C0EAF-762A-454B-BB5F-7C07644ED672}" type="sibTrans" cxnId="{D184C851-4614-804E-8C3E-2A9377CD30A1}">
      <dgm:prSet/>
      <dgm:spPr/>
      <dgm:t>
        <a:bodyPr/>
        <a:lstStyle/>
        <a:p>
          <a:endParaRPr lang="en-US"/>
        </a:p>
      </dgm:t>
    </dgm:pt>
    <dgm:pt modelId="{0583D8C1-6901-1D4F-914D-FA9E3365B995}" type="pres">
      <dgm:prSet presAssocID="{F3117702-E347-B04F-B5B7-FA23C90B145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320B8A-0716-6247-AD0C-F68BB49D2B1C}" type="pres">
      <dgm:prSet presAssocID="{E145A27C-3F4B-024E-A8EB-26E16336C68D}" presName="composite" presStyleCnt="0"/>
      <dgm:spPr/>
    </dgm:pt>
    <dgm:pt modelId="{DA534256-C3B6-4A46-9676-5355D8B7A75B}" type="pres">
      <dgm:prSet presAssocID="{E145A27C-3F4B-024E-A8EB-26E16336C68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2145CE-6E6A-E541-83F5-BEF5B58FC88B}" type="pres">
      <dgm:prSet presAssocID="{E145A27C-3F4B-024E-A8EB-26E16336C68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E1669-61D3-0D4E-8DF4-AEE25C15BD59}" type="pres">
      <dgm:prSet presAssocID="{CFFBFEF6-866C-4D4E-9563-6C1A14CE7F71}" presName="space" presStyleCnt="0"/>
      <dgm:spPr/>
    </dgm:pt>
    <dgm:pt modelId="{6E5439EE-CA85-D54B-AE98-091DE2624009}" type="pres">
      <dgm:prSet presAssocID="{5E44FD9B-B633-C24A-9589-974B74FE23AA}" presName="composite" presStyleCnt="0"/>
      <dgm:spPr/>
    </dgm:pt>
    <dgm:pt modelId="{51EFE29E-0EB4-614C-B7E9-528E4DED9101}" type="pres">
      <dgm:prSet presAssocID="{5E44FD9B-B633-C24A-9589-974B74FE23A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99CBB1-F73B-AF45-8A8D-1409C67EDD06}" type="pres">
      <dgm:prSet presAssocID="{5E44FD9B-B633-C24A-9589-974B74FE23A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2E1D6-F76C-8249-B917-BE95C7C2B2D5}" type="pres">
      <dgm:prSet presAssocID="{FBC34774-15CC-3B4B-8D55-25B9169A48A1}" presName="space" presStyleCnt="0"/>
      <dgm:spPr/>
    </dgm:pt>
    <dgm:pt modelId="{3F1A20CC-1BBA-0D49-89B5-62026A86EFC7}" type="pres">
      <dgm:prSet presAssocID="{AE4A72F1-E3D8-BD4D-98A4-4391BC341B5F}" presName="composite" presStyleCnt="0"/>
      <dgm:spPr/>
    </dgm:pt>
    <dgm:pt modelId="{976E080B-C269-0247-92FB-280364043060}" type="pres">
      <dgm:prSet presAssocID="{AE4A72F1-E3D8-BD4D-98A4-4391BC341B5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CC8499-D5D1-EF43-BF0B-4536E32920CF}" type="pres">
      <dgm:prSet presAssocID="{AE4A72F1-E3D8-BD4D-98A4-4391BC341B5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35B441-A6A9-9047-9A9D-BB9D7A795547}" srcId="{E145A27C-3F4B-024E-A8EB-26E16336C68D}" destId="{9E0916ED-6985-2C4E-8174-8C9E86B75934}" srcOrd="0" destOrd="0" parTransId="{2EAE17C4-B071-044C-A7CA-F4D018DB984A}" sibTransId="{11F762FE-209A-8D40-A8C0-E2865424BCC9}"/>
    <dgm:cxn modelId="{7A23E3A7-715E-8F44-B6E5-2F27EE1A4065}" type="presOf" srcId="{5E44FD9B-B633-C24A-9589-974B74FE23AA}" destId="{51EFE29E-0EB4-614C-B7E9-528E4DED9101}" srcOrd="0" destOrd="0" presId="urn:microsoft.com/office/officeart/2005/8/layout/hList1"/>
    <dgm:cxn modelId="{30709D2C-C62C-824B-8593-F7E8B343A359}" type="presOf" srcId="{E145A27C-3F4B-024E-A8EB-26E16336C68D}" destId="{DA534256-C3B6-4A46-9676-5355D8B7A75B}" srcOrd="0" destOrd="0" presId="urn:microsoft.com/office/officeart/2005/8/layout/hList1"/>
    <dgm:cxn modelId="{72B676DD-D4CA-A742-9D56-9B79C39CFB4E}" srcId="{F3117702-E347-B04F-B5B7-FA23C90B1453}" destId="{AE4A72F1-E3D8-BD4D-98A4-4391BC341B5F}" srcOrd="2" destOrd="0" parTransId="{D2515D62-D6FD-A24D-B4A8-8475E8338C99}" sibTransId="{9D2A017A-F7FA-014B-976C-9030CFA9BA8E}"/>
    <dgm:cxn modelId="{D184C851-4614-804E-8C3E-2A9377CD30A1}" srcId="{AE4A72F1-E3D8-BD4D-98A4-4391BC341B5F}" destId="{68394E38-0942-D740-ADD9-FA24A2CF1EF9}" srcOrd="0" destOrd="0" parTransId="{ADB8CD9A-FA7B-E240-91E5-6313E8C74F84}" sibTransId="{467C0EAF-762A-454B-BB5F-7C07644ED672}"/>
    <dgm:cxn modelId="{10E4D15A-FE23-604B-A621-44EBAF01EF83}" type="presOf" srcId="{AE4A72F1-E3D8-BD4D-98A4-4391BC341B5F}" destId="{976E080B-C269-0247-92FB-280364043060}" srcOrd="0" destOrd="0" presId="urn:microsoft.com/office/officeart/2005/8/layout/hList1"/>
    <dgm:cxn modelId="{AD7A6989-5BDC-5642-96D4-B605E1BB4BF3}" type="presOf" srcId="{68394E38-0942-D740-ADD9-FA24A2CF1EF9}" destId="{07CC8499-D5D1-EF43-BF0B-4536E32920CF}" srcOrd="0" destOrd="0" presId="urn:microsoft.com/office/officeart/2005/8/layout/hList1"/>
    <dgm:cxn modelId="{EB7D2E63-4488-E541-9842-B58C59865B6C}" type="presOf" srcId="{7A880D99-87CB-3043-B169-9CD9B584B424}" destId="{C199CBB1-F73B-AF45-8A8D-1409C67EDD06}" srcOrd="0" destOrd="0" presId="urn:microsoft.com/office/officeart/2005/8/layout/hList1"/>
    <dgm:cxn modelId="{5CC69426-A635-3D43-BD9C-42FD759C8506}" type="presOf" srcId="{9E0916ED-6985-2C4E-8174-8C9E86B75934}" destId="{F52145CE-6E6A-E541-83F5-BEF5B58FC88B}" srcOrd="0" destOrd="0" presId="urn:microsoft.com/office/officeart/2005/8/layout/hList1"/>
    <dgm:cxn modelId="{46AA4091-B79D-F140-8442-D7786825E662}" type="presOf" srcId="{F3117702-E347-B04F-B5B7-FA23C90B1453}" destId="{0583D8C1-6901-1D4F-914D-FA9E3365B995}" srcOrd="0" destOrd="0" presId="urn:microsoft.com/office/officeart/2005/8/layout/hList1"/>
    <dgm:cxn modelId="{449AE9EB-3C69-774C-B94C-72BAB5A66AD9}" srcId="{F3117702-E347-B04F-B5B7-FA23C90B1453}" destId="{E145A27C-3F4B-024E-A8EB-26E16336C68D}" srcOrd="0" destOrd="0" parTransId="{2D0BB72A-1462-384F-9094-DCEA464E8393}" sibTransId="{CFFBFEF6-866C-4D4E-9563-6C1A14CE7F71}"/>
    <dgm:cxn modelId="{323A3DE9-A395-0A46-B0FE-E954405A6774}" srcId="{5E44FD9B-B633-C24A-9589-974B74FE23AA}" destId="{7A880D99-87CB-3043-B169-9CD9B584B424}" srcOrd="0" destOrd="0" parTransId="{1EE0D9E8-0B01-7046-BA28-E3EDDF96E213}" sibTransId="{B7073174-FF9B-0C44-B3D2-6919D84086A2}"/>
    <dgm:cxn modelId="{20D0EE58-95B3-BD4A-9389-7E8586D94657}" srcId="{F3117702-E347-B04F-B5B7-FA23C90B1453}" destId="{5E44FD9B-B633-C24A-9589-974B74FE23AA}" srcOrd="1" destOrd="0" parTransId="{2EFDBDBC-8821-3640-87DB-783390CE4905}" sibTransId="{FBC34774-15CC-3B4B-8D55-25B9169A48A1}"/>
    <dgm:cxn modelId="{EE3C6C38-6B3A-1B4D-AFAE-D9084DF50716}" type="presParOf" srcId="{0583D8C1-6901-1D4F-914D-FA9E3365B995}" destId="{D9320B8A-0716-6247-AD0C-F68BB49D2B1C}" srcOrd="0" destOrd="0" presId="urn:microsoft.com/office/officeart/2005/8/layout/hList1"/>
    <dgm:cxn modelId="{276D55ED-5B2B-7944-ABB4-DE3B82900C44}" type="presParOf" srcId="{D9320B8A-0716-6247-AD0C-F68BB49D2B1C}" destId="{DA534256-C3B6-4A46-9676-5355D8B7A75B}" srcOrd="0" destOrd="0" presId="urn:microsoft.com/office/officeart/2005/8/layout/hList1"/>
    <dgm:cxn modelId="{F2F63D01-A802-1446-B04C-B591C69D7464}" type="presParOf" srcId="{D9320B8A-0716-6247-AD0C-F68BB49D2B1C}" destId="{F52145CE-6E6A-E541-83F5-BEF5B58FC88B}" srcOrd="1" destOrd="0" presId="urn:microsoft.com/office/officeart/2005/8/layout/hList1"/>
    <dgm:cxn modelId="{9EA73EF4-270A-6D49-A2AE-927DA3A59C14}" type="presParOf" srcId="{0583D8C1-6901-1D4F-914D-FA9E3365B995}" destId="{E22E1669-61D3-0D4E-8DF4-AEE25C15BD59}" srcOrd="1" destOrd="0" presId="urn:microsoft.com/office/officeart/2005/8/layout/hList1"/>
    <dgm:cxn modelId="{812EEAC6-2F68-C247-9202-9CBE87628F83}" type="presParOf" srcId="{0583D8C1-6901-1D4F-914D-FA9E3365B995}" destId="{6E5439EE-CA85-D54B-AE98-091DE2624009}" srcOrd="2" destOrd="0" presId="urn:microsoft.com/office/officeart/2005/8/layout/hList1"/>
    <dgm:cxn modelId="{E129E092-0241-AE48-8DC7-C2F08A5E5B2A}" type="presParOf" srcId="{6E5439EE-CA85-D54B-AE98-091DE2624009}" destId="{51EFE29E-0EB4-614C-B7E9-528E4DED9101}" srcOrd="0" destOrd="0" presId="urn:microsoft.com/office/officeart/2005/8/layout/hList1"/>
    <dgm:cxn modelId="{B27BEE03-23CB-0E46-ABDE-4D4B31ABC9BB}" type="presParOf" srcId="{6E5439EE-CA85-D54B-AE98-091DE2624009}" destId="{C199CBB1-F73B-AF45-8A8D-1409C67EDD06}" srcOrd="1" destOrd="0" presId="urn:microsoft.com/office/officeart/2005/8/layout/hList1"/>
    <dgm:cxn modelId="{84080A25-20AB-1948-A873-B7CE4B688518}" type="presParOf" srcId="{0583D8C1-6901-1D4F-914D-FA9E3365B995}" destId="{DE42E1D6-F76C-8249-B917-BE95C7C2B2D5}" srcOrd="3" destOrd="0" presId="urn:microsoft.com/office/officeart/2005/8/layout/hList1"/>
    <dgm:cxn modelId="{58AE749D-EFE8-CE4E-8C19-5C8E1E1EF309}" type="presParOf" srcId="{0583D8C1-6901-1D4F-914D-FA9E3365B995}" destId="{3F1A20CC-1BBA-0D49-89B5-62026A86EFC7}" srcOrd="4" destOrd="0" presId="urn:microsoft.com/office/officeart/2005/8/layout/hList1"/>
    <dgm:cxn modelId="{B929F15E-BF16-7C46-B004-5040C30ECDDB}" type="presParOf" srcId="{3F1A20CC-1BBA-0D49-89B5-62026A86EFC7}" destId="{976E080B-C269-0247-92FB-280364043060}" srcOrd="0" destOrd="0" presId="urn:microsoft.com/office/officeart/2005/8/layout/hList1"/>
    <dgm:cxn modelId="{640DE192-9165-0E4B-B5A5-7E9FEB08F7D8}" type="presParOf" srcId="{3F1A20CC-1BBA-0D49-89B5-62026A86EFC7}" destId="{07CC8499-D5D1-EF43-BF0B-4536E32920C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AA29BF-D4DD-9445-8F97-3115D535024C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29AAF9-53C7-374F-A703-A5ABE059F7F0}">
      <dgm:prSet/>
      <dgm:spPr/>
      <dgm:t>
        <a:bodyPr/>
        <a:lstStyle/>
        <a:p>
          <a:r>
            <a:rPr lang="en-IN"/>
            <a:t>JX Connector is Juvare’s new Integration as a Service product.</a:t>
          </a:r>
          <a:endParaRPr lang="en-US"/>
        </a:p>
      </dgm:t>
    </dgm:pt>
    <dgm:pt modelId="{6F83666C-C76E-DA40-9D74-362778B95422}" type="parTrans" cxnId="{7B376ACE-A490-624C-A331-1C1228056888}">
      <dgm:prSet/>
      <dgm:spPr/>
      <dgm:t>
        <a:bodyPr/>
        <a:lstStyle/>
        <a:p>
          <a:endParaRPr lang="en-US"/>
        </a:p>
      </dgm:t>
    </dgm:pt>
    <dgm:pt modelId="{D7032D96-3C37-3540-A010-978674D2F447}" type="sibTrans" cxnId="{7B376ACE-A490-624C-A331-1C1228056888}">
      <dgm:prSet/>
      <dgm:spPr/>
      <dgm:t>
        <a:bodyPr/>
        <a:lstStyle/>
        <a:p>
          <a:endParaRPr lang="en-US"/>
        </a:p>
      </dgm:t>
    </dgm:pt>
    <dgm:pt modelId="{C431B80A-7254-B541-BA71-25C9AA8CA716}">
      <dgm:prSet/>
      <dgm:spPr/>
      <dgm:t>
        <a:bodyPr/>
        <a:lstStyle/>
        <a:p>
          <a:r>
            <a:rPr lang="en-US"/>
            <a:t>A cloud-based solution that automates the flow of data into and out of </a:t>
          </a:r>
          <a:r>
            <a:rPr lang="en-US" err="1"/>
            <a:t>Juvare</a:t>
          </a:r>
          <a:r>
            <a:rPr lang="en-US"/>
            <a:t> solutions. </a:t>
          </a:r>
        </a:p>
      </dgm:t>
    </dgm:pt>
    <dgm:pt modelId="{81853CF7-978C-CD4B-AB50-C02460119BD2}" type="parTrans" cxnId="{DD7CD26D-D5BC-E244-BC71-5A8DE91E5253}">
      <dgm:prSet/>
      <dgm:spPr/>
      <dgm:t>
        <a:bodyPr/>
        <a:lstStyle/>
        <a:p>
          <a:endParaRPr lang="en-US"/>
        </a:p>
      </dgm:t>
    </dgm:pt>
    <dgm:pt modelId="{E6252DB4-E632-C646-B22A-22FBDC7B5AFE}" type="sibTrans" cxnId="{DD7CD26D-D5BC-E244-BC71-5A8DE91E5253}">
      <dgm:prSet/>
      <dgm:spPr/>
      <dgm:t>
        <a:bodyPr/>
        <a:lstStyle/>
        <a:p>
          <a:endParaRPr lang="en-US"/>
        </a:p>
      </dgm:t>
    </dgm:pt>
    <dgm:pt modelId="{9969B5D2-756A-5044-B78D-CBCE68E9ECD2}">
      <dgm:prSet/>
      <dgm:spPr/>
      <dgm:t>
        <a:bodyPr/>
        <a:lstStyle/>
        <a:p>
          <a:r>
            <a:rPr lang="en-US"/>
            <a:t>It is a major component of the Juvare Exchange platform</a:t>
          </a:r>
        </a:p>
      </dgm:t>
    </dgm:pt>
    <dgm:pt modelId="{C2F31C9B-6B80-5D49-B402-FEB906B4CEC8}" type="parTrans" cxnId="{EE2155DB-62AD-F046-A825-C12F1CD522C7}">
      <dgm:prSet/>
      <dgm:spPr/>
      <dgm:t>
        <a:bodyPr/>
        <a:lstStyle/>
        <a:p>
          <a:endParaRPr lang="en-US"/>
        </a:p>
      </dgm:t>
    </dgm:pt>
    <dgm:pt modelId="{B635E045-4F01-824F-9DAD-2F36560353EE}" type="sibTrans" cxnId="{EE2155DB-62AD-F046-A825-C12F1CD522C7}">
      <dgm:prSet/>
      <dgm:spPr/>
      <dgm:t>
        <a:bodyPr/>
        <a:lstStyle/>
        <a:p>
          <a:endParaRPr lang="en-US"/>
        </a:p>
      </dgm:t>
    </dgm:pt>
    <dgm:pt modelId="{2F788331-F8DD-2543-85CD-A9E37C52D1C3}" type="pres">
      <dgm:prSet presAssocID="{FEAA29BF-D4DD-9445-8F97-3115D53502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98A538-A04F-D24C-8BA7-2E1A09847FC0}" type="pres">
      <dgm:prSet presAssocID="{8B29AAF9-53C7-374F-A703-A5ABE059F7F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2C74B5-3415-9541-AE3E-FA92F2CD2054}" type="pres">
      <dgm:prSet presAssocID="{D7032D96-3C37-3540-A010-978674D2F447}" presName="sibTrans" presStyleCnt="0"/>
      <dgm:spPr/>
    </dgm:pt>
    <dgm:pt modelId="{377F956A-E9F0-234F-8CCB-CDE5EDA6259F}" type="pres">
      <dgm:prSet presAssocID="{C431B80A-7254-B541-BA71-25C9AA8CA71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1AAC3E-7AA4-074B-98AA-B96316B4CC0A}" type="pres">
      <dgm:prSet presAssocID="{E6252DB4-E632-C646-B22A-22FBDC7B5AFE}" presName="sibTrans" presStyleCnt="0"/>
      <dgm:spPr/>
    </dgm:pt>
    <dgm:pt modelId="{B9D89304-8582-F44E-A594-5DAC044426AF}" type="pres">
      <dgm:prSet presAssocID="{9969B5D2-756A-5044-B78D-CBCE68E9ECD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376ACE-A490-624C-A331-1C1228056888}" srcId="{FEAA29BF-D4DD-9445-8F97-3115D535024C}" destId="{8B29AAF9-53C7-374F-A703-A5ABE059F7F0}" srcOrd="0" destOrd="0" parTransId="{6F83666C-C76E-DA40-9D74-362778B95422}" sibTransId="{D7032D96-3C37-3540-A010-978674D2F447}"/>
    <dgm:cxn modelId="{DFFCBB4B-D253-9C47-AC0C-F9A7D0073C89}" type="presOf" srcId="{9969B5D2-756A-5044-B78D-CBCE68E9ECD2}" destId="{B9D89304-8582-F44E-A594-5DAC044426AF}" srcOrd="0" destOrd="0" presId="urn:microsoft.com/office/officeart/2005/8/layout/default"/>
    <dgm:cxn modelId="{8FEF1F5A-19AD-8A46-B43D-167ECAED0450}" type="presOf" srcId="{C431B80A-7254-B541-BA71-25C9AA8CA716}" destId="{377F956A-E9F0-234F-8CCB-CDE5EDA6259F}" srcOrd="0" destOrd="0" presId="urn:microsoft.com/office/officeart/2005/8/layout/default"/>
    <dgm:cxn modelId="{12003AE9-894E-8643-BAD0-929795ACABCD}" type="presOf" srcId="{8B29AAF9-53C7-374F-A703-A5ABE059F7F0}" destId="{6398A538-A04F-D24C-8BA7-2E1A09847FC0}" srcOrd="0" destOrd="0" presId="urn:microsoft.com/office/officeart/2005/8/layout/default"/>
    <dgm:cxn modelId="{EE2155DB-62AD-F046-A825-C12F1CD522C7}" srcId="{FEAA29BF-D4DD-9445-8F97-3115D535024C}" destId="{9969B5D2-756A-5044-B78D-CBCE68E9ECD2}" srcOrd="2" destOrd="0" parTransId="{C2F31C9B-6B80-5D49-B402-FEB906B4CEC8}" sibTransId="{B635E045-4F01-824F-9DAD-2F36560353EE}"/>
    <dgm:cxn modelId="{D88FE89D-CE56-4D4A-950E-E66C6E9D152D}" type="presOf" srcId="{FEAA29BF-D4DD-9445-8F97-3115D535024C}" destId="{2F788331-F8DD-2543-85CD-A9E37C52D1C3}" srcOrd="0" destOrd="0" presId="urn:microsoft.com/office/officeart/2005/8/layout/default"/>
    <dgm:cxn modelId="{DD7CD26D-D5BC-E244-BC71-5A8DE91E5253}" srcId="{FEAA29BF-D4DD-9445-8F97-3115D535024C}" destId="{C431B80A-7254-B541-BA71-25C9AA8CA716}" srcOrd="1" destOrd="0" parTransId="{81853CF7-978C-CD4B-AB50-C02460119BD2}" sibTransId="{E6252DB4-E632-C646-B22A-22FBDC7B5AFE}"/>
    <dgm:cxn modelId="{6D1E50D1-C726-9444-AB19-D3A450AC6606}" type="presParOf" srcId="{2F788331-F8DD-2543-85CD-A9E37C52D1C3}" destId="{6398A538-A04F-D24C-8BA7-2E1A09847FC0}" srcOrd="0" destOrd="0" presId="urn:microsoft.com/office/officeart/2005/8/layout/default"/>
    <dgm:cxn modelId="{180F53E3-7C73-404A-A2B0-DE69165A831A}" type="presParOf" srcId="{2F788331-F8DD-2543-85CD-A9E37C52D1C3}" destId="{092C74B5-3415-9541-AE3E-FA92F2CD2054}" srcOrd="1" destOrd="0" presId="urn:microsoft.com/office/officeart/2005/8/layout/default"/>
    <dgm:cxn modelId="{B3B01534-BE58-2B47-ABB8-5459BB083336}" type="presParOf" srcId="{2F788331-F8DD-2543-85CD-A9E37C52D1C3}" destId="{377F956A-E9F0-234F-8CCB-CDE5EDA6259F}" srcOrd="2" destOrd="0" presId="urn:microsoft.com/office/officeart/2005/8/layout/default"/>
    <dgm:cxn modelId="{F29742C1-4427-4747-A91C-E0792EFCB121}" type="presParOf" srcId="{2F788331-F8DD-2543-85CD-A9E37C52D1C3}" destId="{FD1AAC3E-7AA4-074B-98AA-B96316B4CC0A}" srcOrd="3" destOrd="0" presId="urn:microsoft.com/office/officeart/2005/8/layout/default"/>
    <dgm:cxn modelId="{C0EF21BB-D32C-0E41-A365-B4A5CF94B1B6}" type="presParOf" srcId="{2F788331-F8DD-2543-85CD-A9E37C52D1C3}" destId="{B9D89304-8582-F44E-A594-5DAC044426A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34256-C3B6-4A46-9676-5355D8B7A75B}">
      <dsp:nvSpPr>
        <dsp:cNvPr id="0" name=""/>
        <dsp:cNvSpPr/>
      </dsp:nvSpPr>
      <dsp:spPr>
        <a:xfrm>
          <a:off x="3455" y="1180521"/>
          <a:ext cx="3369394" cy="13383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/>
            <a:t>How can I easily and efficiently collaborate with other </a:t>
          </a:r>
          <a:r>
            <a:rPr lang="en-US" sz="1900" b="0" kern="1200" err="1"/>
            <a:t>Juvare</a:t>
          </a:r>
          <a:r>
            <a:rPr lang="en-US" sz="1900" b="0" kern="1200"/>
            <a:t> clients?</a:t>
          </a:r>
        </a:p>
      </dsp:txBody>
      <dsp:txXfrm>
        <a:off x="3455" y="1180521"/>
        <a:ext cx="3369394" cy="1338376"/>
      </dsp:txXfrm>
    </dsp:sp>
    <dsp:sp modelId="{F52145CE-6E6A-E541-83F5-BEF5B58FC88B}">
      <dsp:nvSpPr>
        <dsp:cNvPr id="0" name=""/>
        <dsp:cNvSpPr/>
      </dsp:nvSpPr>
      <dsp:spPr>
        <a:xfrm>
          <a:off x="3455" y="2518898"/>
          <a:ext cx="3369394" cy="8344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/>
            <a:t>JX Collaborate / Chat</a:t>
          </a:r>
        </a:p>
      </dsp:txBody>
      <dsp:txXfrm>
        <a:off x="3455" y="2518898"/>
        <a:ext cx="3369394" cy="834480"/>
      </dsp:txXfrm>
    </dsp:sp>
    <dsp:sp modelId="{51EFE29E-0EB4-614C-B7E9-528E4DED9101}">
      <dsp:nvSpPr>
        <dsp:cNvPr id="0" name=""/>
        <dsp:cNvSpPr/>
      </dsp:nvSpPr>
      <dsp:spPr>
        <a:xfrm>
          <a:off x="3844565" y="1180521"/>
          <a:ext cx="3369394" cy="13383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How can I collect and centralize more critical data to create a common operating picture?</a:t>
          </a:r>
        </a:p>
      </dsp:txBody>
      <dsp:txXfrm>
        <a:off x="3844565" y="1180521"/>
        <a:ext cx="3369394" cy="1338376"/>
      </dsp:txXfrm>
    </dsp:sp>
    <dsp:sp modelId="{C199CBB1-F73B-AF45-8A8D-1409C67EDD06}">
      <dsp:nvSpPr>
        <dsp:cNvPr id="0" name=""/>
        <dsp:cNvSpPr/>
      </dsp:nvSpPr>
      <dsp:spPr>
        <a:xfrm>
          <a:off x="3844565" y="2518898"/>
          <a:ext cx="3369394" cy="83448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/>
            <a:t>JX Connect / Connectors</a:t>
          </a:r>
        </a:p>
      </dsp:txBody>
      <dsp:txXfrm>
        <a:off x="3844565" y="2518898"/>
        <a:ext cx="3369394" cy="834480"/>
      </dsp:txXfrm>
    </dsp:sp>
    <dsp:sp modelId="{976E080B-C269-0247-92FB-280364043060}">
      <dsp:nvSpPr>
        <dsp:cNvPr id="0" name=""/>
        <dsp:cNvSpPr/>
      </dsp:nvSpPr>
      <dsp:spPr>
        <a:xfrm>
          <a:off x="7685674" y="1180521"/>
          <a:ext cx="3369394" cy="13383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How can I gain better insights to drive data-informed decisions?</a:t>
          </a:r>
        </a:p>
      </dsp:txBody>
      <dsp:txXfrm>
        <a:off x="7685674" y="1180521"/>
        <a:ext cx="3369394" cy="1338376"/>
      </dsp:txXfrm>
    </dsp:sp>
    <dsp:sp modelId="{07CC8499-D5D1-EF43-BF0B-4536E32920CF}">
      <dsp:nvSpPr>
        <dsp:cNvPr id="0" name=""/>
        <dsp:cNvSpPr/>
      </dsp:nvSpPr>
      <dsp:spPr>
        <a:xfrm>
          <a:off x="7685674" y="2518898"/>
          <a:ext cx="3369394" cy="83448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/>
            <a:t>JX Analyze</a:t>
          </a:r>
        </a:p>
      </dsp:txBody>
      <dsp:txXfrm>
        <a:off x="7685674" y="2518898"/>
        <a:ext cx="3369394" cy="834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8A538-A04F-D24C-8BA7-2E1A09847FC0}">
      <dsp:nvSpPr>
        <dsp:cNvPr id="0" name=""/>
        <dsp:cNvSpPr/>
      </dsp:nvSpPr>
      <dsp:spPr>
        <a:xfrm>
          <a:off x="0" y="533323"/>
          <a:ext cx="3210846" cy="19265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200" kern="1200"/>
            <a:t>JX Connector is Juvare’s new Integration as a Service product.</a:t>
          </a:r>
          <a:endParaRPr lang="en-US" sz="2200" kern="1200"/>
        </a:p>
      </dsp:txBody>
      <dsp:txXfrm>
        <a:off x="0" y="533323"/>
        <a:ext cx="3210846" cy="1926508"/>
      </dsp:txXfrm>
    </dsp:sp>
    <dsp:sp modelId="{377F956A-E9F0-234F-8CCB-CDE5EDA6259F}">
      <dsp:nvSpPr>
        <dsp:cNvPr id="0" name=""/>
        <dsp:cNvSpPr/>
      </dsp:nvSpPr>
      <dsp:spPr>
        <a:xfrm>
          <a:off x="3531931" y="533323"/>
          <a:ext cx="3210846" cy="19265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A cloud-based solution that automates the flow of data into and out of </a:t>
          </a:r>
          <a:r>
            <a:rPr lang="en-US" sz="2200" kern="1200" err="1"/>
            <a:t>Juvare</a:t>
          </a:r>
          <a:r>
            <a:rPr lang="en-US" sz="2200" kern="1200"/>
            <a:t> solutions. </a:t>
          </a:r>
        </a:p>
      </dsp:txBody>
      <dsp:txXfrm>
        <a:off x="3531931" y="533323"/>
        <a:ext cx="3210846" cy="1926508"/>
      </dsp:txXfrm>
    </dsp:sp>
    <dsp:sp modelId="{B9D89304-8582-F44E-A594-5DAC044426AF}">
      <dsp:nvSpPr>
        <dsp:cNvPr id="0" name=""/>
        <dsp:cNvSpPr/>
      </dsp:nvSpPr>
      <dsp:spPr>
        <a:xfrm>
          <a:off x="7063863" y="533323"/>
          <a:ext cx="3210846" cy="19265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It is a major component of the Juvare Exchange platform</a:t>
          </a:r>
        </a:p>
      </dsp:txBody>
      <dsp:txXfrm>
        <a:off x="7063863" y="533323"/>
        <a:ext cx="3210846" cy="1926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5F783-DFBE-48CD-8B3F-B2B10E3567EB}" type="datetimeFigureOut">
              <a:rPr lang="en-IN" smtClean="0"/>
              <a:t>03-05-2024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42E5A-7364-4130-8AB2-E733C1EC837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5941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42E5A-7364-4130-8AB2-E733C1EC837C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4827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CE8C2-4E9A-4BE1-ABD0-02116289A12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802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CE8C2-4E9A-4BE1-ABD0-02116289A12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65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Clean up order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42E5A-7364-4130-8AB2-E733C1EC837C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900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/>
              <a:t>2 screenshots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42E5A-7364-4130-8AB2-E733C1EC837C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275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F33D7B9-1BCC-2A78-7F9B-7D3D896F579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073CB80C-6F11-4CE9-AE57-2225D46F839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7A9D53F9-DD10-E2D4-8C12-317B3FA0DF0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FA2A0044-EE7C-86CE-F897-141EBAC5127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34731-4AC1-7F4F-AF13-7D72C566D1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44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434731-4AC1-7F4F-AF13-7D72C566D1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99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6F33D7B9-1BCC-2A78-7F9B-7D3D896F579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073CB80C-6F11-4CE9-AE57-2225D46F839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pPr marL="0" marR="0" lvl="0" indent="0" algn="r" defTabSz="914400" rtl="0" eaLnBrk="1" fontAlgn="base" latinLnBrk="0" hangingPunct="0">
                <a:lnSpc>
                  <a:spcPct val="8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42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7A9D53F9-DD10-E2D4-8C12-317B3FA0DF0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FA2A0044-EE7C-86CE-F897-141EBAC5127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979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8338A-BB36-6CB2-09EA-B0CC64249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1B509-10DF-5D7D-8E5B-5D227B5D9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EC4A6-8B49-4FD1-7B06-9962167DB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5A97B2-1C5C-CD7B-FF8A-7F537B5CF3E8}"/>
              </a:ext>
            </a:extLst>
          </p:cNvPr>
          <p:cNvSpPr/>
          <p:nvPr/>
        </p:nvSpPr>
        <p:spPr>
          <a:xfrm>
            <a:off x="0" y="5086350"/>
            <a:ext cx="12192000" cy="177165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28DA1-D315-8675-3359-3DC6692B6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F439178-0F82-2CEC-0B83-3DB4700C8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9588"/>
            <a:ext cx="10515600" cy="64599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F3EA10-1A86-E433-43BD-BDA82AF764FB}"/>
              </a:ext>
            </a:extLst>
          </p:cNvPr>
          <p:cNvCxnSpPr>
            <a:cxnSpLocks/>
          </p:cNvCxnSpPr>
          <p:nvPr/>
        </p:nvCxnSpPr>
        <p:spPr>
          <a:xfrm>
            <a:off x="-48000" y="5086350"/>
            <a:ext cx="12240000" cy="0"/>
          </a:xfrm>
          <a:prstGeom prst="line">
            <a:avLst/>
          </a:prstGeom>
          <a:ln w="1206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D2054-03FC-90B8-F63B-D46FD8EF2B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3803877"/>
            <a:ext cx="10515600" cy="51752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8D15A85-1725-011E-37A5-27E3B60CB2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7933" t="17933" r="16045" b="16045"/>
          <a:stretch/>
        </p:blipFill>
        <p:spPr>
          <a:xfrm>
            <a:off x="10756871" y="95413"/>
            <a:ext cx="1193857" cy="92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57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/ Image01 w/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ACA4E-CB7F-328A-B272-518A93C867D8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1B6D7C-2B34-9A72-FF74-CF1B6E750D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5152292" cy="61269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B86BF5-078E-9D1B-28C7-02C9AFBDC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755" y="243205"/>
            <a:ext cx="615023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9552B8D-1F63-9EE5-5450-01E20855FA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0700" y="2338755"/>
            <a:ext cx="6151291" cy="35357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CE0E2D"/>
              </a:buClr>
              <a:buFont typeface="Wingdings" panose="05000000000000000000" pitchFamily="2" charset="2"/>
              <a:buChar char="§"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A368385-B190-EBB2-3913-D3B937B38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356350"/>
            <a:ext cx="381000" cy="365125"/>
          </a:xfrm>
        </p:spPr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7FD6A0-0357-3C50-868D-EDFEF0153EDE}"/>
              </a:ext>
            </a:extLst>
          </p:cNvPr>
          <p:cNvCxnSpPr>
            <a:cxnSpLocks/>
          </p:cNvCxnSpPr>
          <p:nvPr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B82DA4-10B0-CB0F-5F6D-B8A9F7D6AA3B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9AE9A85-4E25-2963-F9AD-794152DA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2298469-AC3E-53D4-0BD5-7416F411E7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00700" y="1620448"/>
            <a:ext cx="6150236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9B2034-E91F-9B16-8907-46EB8568C0E8}"/>
              </a:ext>
            </a:extLst>
          </p:cNvPr>
          <p:cNvCxnSpPr>
            <a:cxnSpLocks/>
          </p:cNvCxnSpPr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E394B3-451C-3281-F3D6-A684698D2B94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29DA5B3-D8A6-EB2B-9F08-ADE46B7FD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07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76BE31-B2E0-6572-DE5A-7B0B57A3B31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BDF9E-6B35-C18A-B4FD-96533278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A4678-E2A1-C8BC-279F-50D68D194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3AD263-0CA6-D0CD-A517-0F02D80E68E0}"/>
              </a:ext>
            </a:extLst>
          </p:cNvPr>
          <p:cNvCxnSpPr>
            <a:cxnSpLocks/>
          </p:cNvCxnSpPr>
          <p:nvPr/>
        </p:nvCxnSpPr>
        <p:spPr>
          <a:xfrm>
            <a:off x="-1524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9E2CF7-B0FE-51B2-4208-C84455D18AB0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0AA745-35F7-D4C5-A027-E4F2AEDD22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63650" y="1333010"/>
            <a:ext cx="4200525" cy="2692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8374708-5D0B-8CD1-E2D9-8AE5D6498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27825" y="1333010"/>
            <a:ext cx="4200525" cy="2692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B85E96-5E8E-7120-057A-2B41C4668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3650" y="4256088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B588E9D-C9D7-1CAC-1A40-033FA37314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7825" y="4256088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327EB8D-16DA-E4D9-CA1B-F08D8949F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63649" y="4736611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8293BEB3-EB97-4E0B-8EE3-0CE723BB3C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7824" y="4736611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138AB-6506-9C41-FFD8-C293DEFA6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9A6F18-AA56-298A-F37D-91C2F843F7C3}"/>
              </a:ext>
            </a:extLst>
          </p:cNvPr>
          <p:cNvCxnSpPr>
            <a:cxnSpLocks/>
          </p:cNvCxnSpPr>
          <p:nvPr userDrawn="1"/>
        </p:nvCxnSpPr>
        <p:spPr>
          <a:xfrm>
            <a:off x="-1524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AB07E4-36CF-99E0-9374-1B11DF6C42F7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0CD1444-1655-BCF0-AE35-A59019B7A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77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/ two images w/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76BE31-B2E0-6572-DE5A-7B0B57A3B31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BDF9E-6B35-C18A-B4FD-96533278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A4678-E2A1-C8BC-279F-50D68D194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3AD263-0CA6-D0CD-A517-0F02D80E68E0}"/>
              </a:ext>
            </a:extLst>
          </p:cNvPr>
          <p:cNvCxnSpPr>
            <a:cxnSpLocks/>
          </p:cNvCxnSpPr>
          <p:nvPr/>
        </p:nvCxnSpPr>
        <p:spPr>
          <a:xfrm>
            <a:off x="-1524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9E2CF7-B0FE-51B2-4208-C84455D18AB0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0AA745-35F7-D4C5-A027-E4F2AEDD22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63650" y="1807791"/>
            <a:ext cx="4200525" cy="2692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8374708-5D0B-8CD1-E2D9-8AE5D6498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27825" y="1807791"/>
            <a:ext cx="4200525" cy="2692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B85E96-5E8E-7120-057A-2B41C4668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3650" y="4730869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B588E9D-C9D7-1CAC-1A40-033FA37314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7825" y="4730869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327EB8D-16DA-E4D9-CA1B-F08D8949F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63649" y="5211392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8293BEB3-EB97-4E0B-8EE3-0CE723BB3C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7824" y="5211392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138AB-6506-9C41-FFD8-C293DEFA6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5AD6380-3E58-CA60-23B2-FEB896ED87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B29D16-AB80-A007-D27B-0D930E1C3AA8}"/>
              </a:ext>
            </a:extLst>
          </p:cNvPr>
          <p:cNvCxnSpPr>
            <a:cxnSpLocks/>
          </p:cNvCxnSpPr>
          <p:nvPr userDrawn="1"/>
        </p:nvCxnSpPr>
        <p:spPr>
          <a:xfrm>
            <a:off x="-1524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92715E-E2F8-41D1-3D10-C2DA46B6A3E0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B42019D-9EC1-23DE-0048-AD7F1DACD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70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76BE31-B2E0-6572-DE5A-7B0B57A3B31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BDF9E-6B35-C18A-B4FD-96533278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A4678-E2A1-C8BC-279F-50D68D194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3AD263-0CA6-D0CD-A517-0F02D80E68E0}"/>
              </a:ext>
            </a:extLst>
          </p:cNvPr>
          <p:cNvCxnSpPr>
            <a:cxnSpLocks/>
          </p:cNvCxnSpPr>
          <p:nvPr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9E2CF7-B0FE-51B2-4208-C84455D18AB0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0AA745-35F7-D4C5-A027-E4F2AEDD22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606" y="1500064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B85E96-5E8E-7120-057A-2B41C4668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607" y="3943230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327EB8D-16DA-E4D9-CA1B-F08D8949F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606" y="4423752"/>
            <a:ext cx="3413857" cy="15198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84A34F2-2FAE-E615-5F11-AF56F6D487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9071" y="1494043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870561C-B2D2-86EC-019D-AA476ADCF4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90536" y="1494043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BFCBC5-3C30-F7A9-DB3A-7A2DB364E5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89072" y="3942000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995C007-AA3F-EEA0-8CAE-FF0A6AC8CC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89071" y="4424400"/>
            <a:ext cx="3413857" cy="15198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717C65C-0812-4DB2-9CC0-C848A3FCA0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90537" y="3943230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05B8202-929F-CDAF-9471-09C6E21CF1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90536" y="4423752"/>
            <a:ext cx="3413857" cy="15198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66E277-9A2B-BDC4-5EE7-367659C50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074716-50BE-EBB3-EF80-F1C10EE21631}"/>
              </a:ext>
            </a:extLst>
          </p:cNvPr>
          <p:cNvCxnSpPr>
            <a:cxnSpLocks/>
          </p:cNvCxnSpPr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536771-412C-CD3B-08D7-6E7FE5095A39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2AF621B-459C-9384-490E-B930F31633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66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w/ three images w/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76BE31-B2E0-6572-DE5A-7B0B57A3B31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BDF9E-6B35-C18A-B4FD-96533278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A4678-E2A1-C8BC-279F-50D68D194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3AD263-0CA6-D0CD-A517-0F02D80E68E0}"/>
              </a:ext>
            </a:extLst>
          </p:cNvPr>
          <p:cNvCxnSpPr>
            <a:cxnSpLocks/>
          </p:cNvCxnSpPr>
          <p:nvPr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9E2CF7-B0FE-51B2-4208-C84455D18AB0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0AA745-35F7-D4C5-A027-E4F2AEDD22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606" y="1596776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B85E96-5E8E-7120-057A-2B41C4668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607" y="4039942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327EB8D-16DA-E4D9-CA1B-F08D8949F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606" y="4520464"/>
            <a:ext cx="3413857" cy="15198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84A34F2-2FAE-E615-5F11-AF56F6D487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9071" y="1590755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870561C-B2D2-86EC-019D-AA476ADCF4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90536" y="1590755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BFCBC5-3C30-F7A9-DB3A-7A2DB364E5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89072" y="4038712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995C007-AA3F-EEA0-8CAE-FF0A6AC8CC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89071" y="4521112"/>
            <a:ext cx="3413857" cy="15198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717C65C-0812-4DB2-9CC0-C848A3FCA0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90537" y="4039942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05B8202-929F-CDAF-9471-09C6E21CF1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90536" y="4520464"/>
            <a:ext cx="3413857" cy="15198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66E277-9A2B-BDC4-5EE7-367659C50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BECCABD-3931-A6E9-DF53-CBFCCCD538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ED4B44-C86A-63B6-DFC9-FDEEF5FADB47}"/>
              </a:ext>
            </a:extLst>
          </p:cNvPr>
          <p:cNvCxnSpPr>
            <a:cxnSpLocks/>
          </p:cNvCxnSpPr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A928D9-3601-6835-8DFA-A9A95EF6F7BB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6EFF3809-0C7C-3E71-0E6F-91151B98D0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11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t w/ three images">
    <p:bg>
      <p:bgPr>
        <a:solidFill>
          <a:srgbClr val="CE0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76BE31-B2E0-6572-DE5A-7B0B57A3B31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BDF9E-6B35-C18A-B4FD-96533278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A4678-E2A1-C8BC-279F-50D68D194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3AD263-0CA6-D0CD-A517-0F02D80E68E0}"/>
              </a:ext>
            </a:extLst>
          </p:cNvPr>
          <p:cNvCxnSpPr/>
          <p:nvPr/>
        </p:nvCxnSpPr>
        <p:spPr>
          <a:xfrm>
            <a:off x="-10160" y="6185144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9E2CF7-B0FE-51B2-4208-C84455D18AB0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0AA745-35F7-D4C5-A027-E4F2AEDD22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606" y="1500064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B85E96-5E8E-7120-057A-2B41C4668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607" y="3943230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327EB8D-16DA-E4D9-CA1B-F08D8949F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606" y="4423753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DAE1E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84A34F2-2FAE-E615-5F11-AF56F6D487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9071" y="1494043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870561C-B2D2-86EC-019D-AA476ADCF4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90536" y="1494043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BFCBC5-3C30-F7A9-DB3A-7A2DB364E5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89072" y="4009051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995C007-AA3F-EEA0-8CAE-FF0A6AC8CC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89071" y="4489574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DAE1E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717C65C-0812-4DB2-9CC0-C848A3FCA0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90537" y="3943230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05B8202-929F-CDAF-9471-09C6E21CF1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90536" y="4423753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DAE1E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434B54-7FCF-BC1E-4081-791DAEA4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22FE5EB-6EA0-5CFE-8785-67672DDDF6F6}"/>
              </a:ext>
            </a:extLst>
          </p:cNvPr>
          <p:cNvCxnSpPr/>
          <p:nvPr userDrawn="1"/>
        </p:nvCxnSpPr>
        <p:spPr>
          <a:xfrm>
            <a:off x="-10160" y="6185144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23C411-D5C1-6E0F-A712-4FD4F0199291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A67500D-C8F1-2949-9E88-5439CB70E4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with three images w/ subtitles">
    <p:bg>
      <p:bgPr>
        <a:solidFill>
          <a:srgbClr val="CE0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76BE31-B2E0-6572-DE5A-7B0B57A3B31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BDF9E-6B35-C18A-B4FD-96533278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A4678-E2A1-C8BC-279F-50D68D194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3AD263-0CA6-D0CD-A517-0F02D80E68E0}"/>
              </a:ext>
            </a:extLst>
          </p:cNvPr>
          <p:cNvCxnSpPr/>
          <p:nvPr/>
        </p:nvCxnSpPr>
        <p:spPr>
          <a:xfrm>
            <a:off x="-10160" y="6185144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9E2CF7-B0FE-51B2-4208-C84455D18AB0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0AA745-35F7-D4C5-A027-E4F2AEDD22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606" y="2036395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B85E96-5E8E-7120-057A-2B41C4668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607" y="4479561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327EB8D-16DA-E4D9-CA1B-F08D8949F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606" y="4960084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DAE1E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84A34F2-2FAE-E615-5F11-AF56F6D487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9071" y="2030374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870561C-B2D2-86EC-019D-AA476ADCF4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90536" y="2030374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BFCBC5-3C30-F7A9-DB3A-7A2DB364E5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89072" y="4545382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995C007-AA3F-EEA0-8CAE-FF0A6AC8CC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89071" y="5025905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DAE1E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717C65C-0812-4DB2-9CC0-C848A3FCA0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90537" y="4479561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05B8202-929F-CDAF-9471-09C6E21CF1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90536" y="4960084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DAE1E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434B54-7FCF-BC1E-4081-791DAEA4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1029192-4DCB-0243-CB85-E346EB481E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DAE1E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A53501-5EEC-C2F1-D69F-FBA808AE292A}"/>
              </a:ext>
            </a:extLst>
          </p:cNvPr>
          <p:cNvCxnSpPr/>
          <p:nvPr userDrawn="1"/>
        </p:nvCxnSpPr>
        <p:spPr>
          <a:xfrm>
            <a:off x="-10160" y="6185144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57F61E-B473-0EEA-0A29-8BF2710A81DF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8B88828-9D80-25ED-D46F-5F0405E994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37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pictur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366017-76CA-91C7-B5ED-619133C73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AAF45A-7BD1-B7E1-446E-E460607CAE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053840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24B9564-C741-B1C8-2133-AAAC262CEB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2129" y="3429000"/>
            <a:ext cx="4053840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898C6F4-BEA3-A806-5FE0-B50BF11105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8161" y="0"/>
            <a:ext cx="4053840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31AA0FC8-1777-65AE-667B-A852F532F6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527" y="3729870"/>
            <a:ext cx="3413857" cy="6186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1C55604-1A11-B5D7-AFD0-B8EF97BC3F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526" y="4423752"/>
            <a:ext cx="3413857" cy="19325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DAE23841-17EC-2EB3-9653-0B6AD51C32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4313" y="305010"/>
            <a:ext cx="3413857" cy="6186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69781FAE-DFBE-A86E-439A-AB8984671E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4312" y="998892"/>
            <a:ext cx="3413857" cy="19325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ECAA10F-4675-12A1-8B9D-35222BE04A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53099" y="3729870"/>
            <a:ext cx="3413857" cy="6186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4EAFBACD-9FC8-88D5-F38D-E212DB8AF3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53098" y="4423752"/>
            <a:ext cx="3413857" cy="19325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C8757FB-DEFB-A87E-C7FB-ECDD7735F1DB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2534450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eading w/ icons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D6FDF87-4A95-CC72-20D0-56293D00197A}"/>
              </a:ext>
            </a:extLst>
          </p:cNvPr>
          <p:cNvSpPr/>
          <p:nvPr/>
        </p:nvSpPr>
        <p:spPr>
          <a:xfrm>
            <a:off x="0" y="0"/>
            <a:ext cx="12192000" cy="4375230"/>
          </a:xfrm>
          <a:prstGeom prst="rect">
            <a:avLst/>
          </a:prstGeom>
          <a:solidFill>
            <a:srgbClr val="CE0E2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ACED1-1B4E-3F25-7854-92622BC01E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D4CDED-0470-ED60-26BB-9867D4F6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4620"/>
            <a:ext cx="10515600" cy="64599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9636F4-3591-F1EF-E9E1-FD7FBE6FB729}"/>
              </a:ext>
            </a:extLst>
          </p:cNvPr>
          <p:cNvSpPr/>
          <p:nvPr/>
        </p:nvSpPr>
        <p:spPr>
          <a:xfrm>
            <a:off x="0" y="4375230"/>
            <a:ext cx="12192000" cy="2482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F26A2D-1048-7C7B-FACF-284A6368708D}"/>
              </a:ext>
            </a:extLst>
          </p:cNvPr>
          <p:cNvSpPr/>
          <p:nvPr/>
        </p:nvSpPr>
        <p:spPr>
          <a:xfrm>
            <a:off x="2353520" y="3912243"/>
            <a:ext cx="925974" cy="9259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253993-63F6-BA70-35C1-25993C5CD3DA}"/>
              </a:ext>
            </a:extLst>
          </p:cNvPr>
          <p:cNvSpPr/>
          <p:nvPr/>
        </p:nvSpPr>
        <p:spPr>
          <a:xfrm>
            <a:off x="5633014" y="3912243"/>
            <a:ext cx="925974" cy="9259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A68632-4FEF-6B6D-7247-2574F17E13A1}"/>
              </a:ext>
            </a:extLst>
          </p:cNvPr>
          <p:cNvSpPr/>
          <p:nvPr/>
        </p:nvSpPr>
        <p:spPr>
          <a:xfrm>
            <a:off x="8912508" y="3912243"/>
            <a:ext cx="925974" cy="9259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E27923-C931-50BD-180C-E403AA0D35F9}"/>
              </a:ext>
            </a:extLst>
          </p:cNvPr>
          <p:cNvSpPr/>
          <p:nvPr/>
        </p:nvSpPr>
        <p:spPr>
          <a:xfrm>
            <a:off x="2411395" y="3975904"/>
            <a:ext cx="798651" cy="798651"/>
          </a:xfrm>
          <a:prstGeom prst="ellipse">
            <a:avLst/>
          </a:prstGeom>
          <a:solidFill>
            <a:srgbClr val="CE0E2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9C771F-3219-AB28-DF72-0DF12FF05284}"/>
              </a:ext>
            </a:extLst>
          </p:cNvPr>
          <p:cNvSpPr/>
          <p:nvPr/>
        </p:nvSpPr>
        <p:spPr>
          <a:xfrm>
            <a:off x="5690889" y="3975904"/>
            <a:ext cx="798651" cy="798651"/>
          </a:xfrm>
          <a:prstGeom prst="ellipse">
            <a:avLst/>
          </a:prstGeom>
          <a:solidFill>
            <a:srgbClr val="CE0E2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3F3A9C-0E45-EB97-2249-B91EF57796DF}"/>
              </a:ext>
            </a:extLst>
          </p:cNvPr>
          <p:cNvSpPr/>
          <p:nvPr/>
        </p:nvSpPr>
        <p:spPr>
          <a:xfrm>
            <a:off x="8970383" y="3975904"/>
            <a:ext cx="798651" cy="798651"/>
          </a:xfrm>
          <a:prstGeom prst="ellipse">
            <a:avLst/>
          </a:prstGeom>
          <a:solidFill>
            <a:srgbClr val="CE0E2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CD2D2B-AE23-F92F-31E8-DCD980AAC3B7}"/>
              </a:ext>
            </a:extLst>
          </p:cNvPr>
          <p:cNvSpPr/>
          <p:nvPr/>
        </p:nvSpPr>
        <p:spPr>
          <a:xfrm>
            <a:off x="2411393" y="3975904"/>
            <a:ext cx="798651" cy="798651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4967D2-F719-DBBB-95F3-5A4FACC57780}"/>
              </a:ext>
            </a:extLst>
          </p:cNvPr>
          <p:cNvSpPr/>
          <p:nvPr/>
        </p:nvSpPr>
        <p:spPr>
          <a:xfrm>
            <a:off x="5690887" y="3975904"/>
            <a:ext cx="798651" cy="798651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8ADDA8-30A2-113F-27E0-776A6C6BC340}"/>
              </a:ext>
            </a:extLst>
          </p:cNvPr>
          <p:cNvSpPr/>
          <p:nvPr/>
        </p:nvSpPr>
        <p:spPr>
          <a:xfrm>
            <a:off x="8970381" y="3975904"/>
            <a:ext cx="798651" cy="798651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8621B29-46A6-50D0-5C51-A87B476EAD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540718" y="4114977"/>
            <a:ext cx="540000" cy="54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893B94E6-DFB6-AF41-2BB9-DAC2D743BDFB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820212" y="4114977"/>
            <a:ext cx="540000" cy="54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F85EA342-412D-22E0-6DDC-7720D2EDC71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9111282" y="4090000"/>
            <a:ext cx="540000" cy="54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04845B5-DFDA-8CF6-22FF-B415C13A39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9749" y="5028877"/>
            <a:ext cx="2801937" cy="14970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CA8FA9D-28AF-8ACD-2957-27329A8A7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89243" y="5029200"/>
            <a:ext cx="2801937" cy="14970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F59E738C-29B1-B817-E9E4-2AC6CAA9A9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68737" y="5029200"/>
            <a:ext cx="2801937" cy="14970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1F205DD-B273-60E9-7FD1-7119EF2BF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5FCBA2-0726-3D62-1644-D2D797C7AE22}"/>
              </a:ext>
            </a:extLst>
          </p:cNvPr>
          <p:cNvSpPr/>
          <p:nvPr userDrawn="1"/>
        </p:nvSpPr>
        <p:spPr>
          <a:xfrm>
            <a:off x="0" y="0"/>
            <a:ext cx="12192000" cy="4375230"/>
          </a:xfrm>
          <a:prstGeom prst="rect">
            <a:avLst/>
          </a:prstGeom>
          <a:solidFill>
            <a:srgbClr val="CE0E2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07E902-2BB1-AB4D-030B-4B74228F3537}"/>
              </a:ext>
            </a:extLst>
          </p:cNvPr>
          <p:cNvSpPr/>
          <p:nvPr userDrawn="1"/>
        </p:nvSpPr>
        <p:spPr>
          <a:xfrm>
            <a:off x="2411393" y="3571459"/>
            <a:ext cx="798651" cy="798651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3A09F1A-2416-CA8A-F1AE-278ACE278856}"/>
              </a:ext>
            </a:extLst>
          </p:cNvPr>
          <p:cNvSpPr/>
          <p:nvPr userDrawn="1"/>
        </p:nvSpPr>
        <p:spPr>
          <a:xfrm>
            <a:off x="5690887" y="3571459"/>
            <a:ext cx="798651" cy="798651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403DE59-EA55-1604-6B4E-1B1B52595166}"/>
              </a:ext>
            </a:extLst>
          </p:cNvPr>
          <p:cNvSpPr/>
          <p:nvPr userDrawn="1"/>
        </p:nvSpPr>
        <p:spPr>
          <a:xfrm>
            <a:off x="8970381" y="3571459"/>
            <a:ext cx="798651" cy="798651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52C129B-1343-29B7-7A37-8EE5BAEE19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42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470CE8-6F23-170E-ACAE-B0B3C36224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01C5F0-B094-F6D2-CB2D-586B4B5B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6B750FB5-B1B5-429D-0734-B8EF78D4B8EA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71146" y="1644248"/>
            <a:ext cx="5340195" cy="42125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IN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3376386A-0A7B-3F6C-ABFF-3C3D9C90FA42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180659" y="1644248"/>
            <a:ext cx="5340195" cy="42125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792F4A-AB3D-D9AA-7D92-289243AD0446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9872E06-93DB-09AB-A20E-5C9CAEA8AAAF}"/>
              </a:ext>
            </a:extLst>
          </p:cNvPr>
          <p:cNvSpPr txBox="1">
            <a:spLocks/>
          </p:cNvSpPr>
          <p:nvPr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3FB6-4953-CA3D-7AFD-7C77AEEDF21F}"/>
              </a:ext>
            </a:extLst>
          </p:cNvPr>
          <p:cNvCxnSpPr/>
          <p:nvPr/>
        </p:nvCxnSpPr>
        <p:spPr>
          <a:xfrm>
            <a:off x="-21735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D59673-08DE-B19C-DD76-CE4378BF94C0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A9A73BF-A233-A415-60BE-1F3FA8C75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58394C1-5D00-27EE-83B2-D3B180361A54}"/>
              </a:ext>
            </a:extLst>
          </p:cNvPr>
          <p:cNvSpPr txBox="1">
            <a:spLocks/>
          </p:cNvSpPr>
          <p:nvPr userDrawn="1"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2B6ABB-1E3A-BFF7-27CB-CDD4A5761C1B}"/>
              </a:ext>
            </a:extLst>
          </p:cNvPr>
          <p:cNvCxnSpPr/>
          <p:nvPr userDrawn="1"/>
        </p:nvCxnSpPr>
        <p:spPr>
          <a:xfrm>
            <a:off x="-21735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4AFF3D-BF8D-67AB-F89A-E1223F543A5E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A526A132-446E-6CAA-1B42-52C87FA26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3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B52D57E-B057-EB91-0BBB-FE70D4FF2D6F}"/>
              </a:ext>
            </a:extLst>
          </p:cNvPr>
          <p:cNvSpPr/>
          <p:nvPr/>
        </p:nvSpPr>
        <p:spPr>
          <a:xfrm>
            <a:off x="9446371" y="5185798"/>
            <a:ext cx="1561544" cy="1570402"/>
          </a:xfrm>
          <a:custGeom>
            <a:avLst/>
            <a:gdLst>
              <a:gd name="connsiteX0" fmla="*/ 566513 w 1133026"/>
              <a:gd name="connsiteY0" fmla="*/ 0 h 1133026"/>
              <a:gd name="connsiteX1" fmla="*/ 1133026 w 1133026"/>
              <a:gd name="connsiteY1" fmla="*/ 566513 h 1133026"/>
              <a:gd name="connsiteX2" fmla="*/ 566513 w 1133026"/>
              <a:gd name="connsiteY2" fmla="*/ 1133026 h 1133026"/>
              <a:gd name="connsiteX3" fmla="*/ 0 w 1133026"/>
              <a:gd name="connsiteY3" fmla="*/ 566513 h 1133026"/>
              <a:gd name="connsiteX4" fmla="*/ 566513 w 1133026"/>
              <a:gd name="connsiteY4" fmla="*/ 0 h 113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026" h="1133026">
                <a:moveTo>
                  <a:pt x="566513" y="0"/>
                </a:moveTo>
                <a:lnTo>
                  <a:pt x="1133026" y="566513"/>
                </a:lnTo>
                <a:lnTo>
                  <a:pt x="566513" y="1133026"/>
                </a:lnTo>
                <a:lnTo>
                  <a:pt x="0" y="566513"/>
                </a:lnTo>
                <a:lnTo>
                  <a:pt x="566513" y="0"/>
                </a:lnTo>
                <a:close/>
              </a:path>
            </a:pathLst>
          </a:custGeom>
          <a:solidFill>
            <a:srgbClr val="2D2A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B2F05D3-4650-0C81-5F47-EF7DDC50E4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5725" y="0"/>
            <a:ext cx="5778500" cy="6156125"/>
          </a:xfrm>
          <a:custGeom>
            <a:avLst/>
            <a:gdLst>
              <a:gd name="connsiteX0" fmla="*/ 2229496 w 5778500"/>
              <a:gd name="connsiteY0" fmla="*/ 3584147 h 6121400"/>
              <a:gd name="connsiteX1" fmla="*/ 3604590 w 5778500"/>
              <a:gd name="connsiteY1" fmla="*/ 4959242 h 6121400"/>
              <a:gd name="connsiteX2" fmla="*/ 2442432 w 5778500"/>
              <a:gd name="connsiteY2" fmla="*/ 6121400 h 6121400"/>
              <a:gd name="connsiteX3" fmla="*/ 2016560 w 5778500"/>
              <a:gd name="connsiteY3" fmla="*/ 6121400 h 6121400"/>
              <a:gd name="connsiteX4" fmla="*/ 854401 w 5778500"/>
              <a:gd name="connsiteY4" fmla="*/ 4959242 h 6121400"/>
              <a:gd name="connsiteX5" fmla="*/ 588670 w 5778500"/>
              <a:gd name="connsiteY5" fmla="*/ 3567931 h 6121400"/>
              <a:gd name="connsiteX6" fmla="*/ 1181706 w 5778500"/>
              <a:gd name="connsiteY6" fmla="*/ 4160967 h 6121400"/>
              <a:gd name="connsiteX7" fmla="*/ 588670 w 5778500"/>
              <a:gd name="connsiteY7" fmla="*/ 4754002 h 6121400"/>
              <a:gd name="connsiteX8" fmla="*/ 0 w 5778500"/>
              <a:gd name="connsiteY8" fmla="*/ 4165332 h 6121400"/>
              <a:gd name="connsiteX9" fmla="*/ 0 w 5778500"/>
              <a:gd name="connsiteY9" fmla="*/ 4156602 h 6121400"/>
              <a:gd name="connsiteX10" fmla="*/ 1370731 w 5778500"/>
              <a:gd name="connsiteY10" fmla="*/ 1279499 h 6121400"/>
              <a:gd name="connsiteX11" fmla="*/ 2745825 w 5778500"/>
              <a:gd name="connsiteY11" fmla="*/ 2654594 h 6121400"/>
              <a:gd name="connsiteX12" fmla="*/ 1370731 w 5778500"/>
              <a:gd name="connsiteY12" fmla="*/ 4029687 h 6121400"/>
              <a:gd name="connsiteX13" fmla="*/ 0 w 5778500"/>
              <a:gd name="connsiteY13" fmla="*/ 2658958 h 6121400"/>
              <a:gd name="connsiteX14" fmla="*/ 0 w 5778500"/>
              <a:gd name="connsiteY14" fmla="*/ 2650230 h 6121400"/>
              <a:gd name="connsiteX15" fmla="*/ 5366443 w 5778500"/>
              <a:gd name="connsiteY15" fmla="*/ 363312 h 6121400"/>
              <a:gd name="connsiteX16" fmla="*/ 5778500 w 5778500"/>
              <a:gd name="connsiteY16" fmla="*/ 775369 h 6121400"/>
              <a:gd name="connsiteX17" fmla="*/ 5778500 w 5778500"/>
              <a:gd name="connsiteY17" fmla="*/ 5885514 h 6121400"/>
              <a:gd name="connsiteX18" fmla="*/ 5542614 w 5778500"/>
              <a:gd name="connsiteY18" fmla="*/ 6121400 h 6121400"/>
              <a:gd name="connsiteX19" fmla="*/ 5190272 w 5778500"/>
              <a:gd name="connsiteY19" fmla="*/ 6121400 h 6121400"/>
              <a:gd name="connsiteX20" fmla="*/ 2399313 w 5778500"/>
              <a:gd name="connsiteY20" fmla="*/ 3330442 h 6121400"/>
              <a:gd name="connsiteX21" fmla="*/ 2651987 w 5778500"/>
              <a:gd name="connsiteY21" fmla="*/ 0 h 6121400"/>
              <a:gd name="connsiteX22" fmla="*/ 3149489 w 5778500"/>
              <a:gd name="connsiteY22" fmla="*/ 0 h 6121400"/>
              <a:gd name="connsiteX23" fmla="*/ 4275832 w 5778500"/>
              <a:gd name="connsiteY23" fmla="*/ 1126344 h 6121400"/>
              <a:gd name="connsiteX24" fmla="*/ 2900738 w 5778500"/>
              <a:gd name="connsiteY24" fmla="*/ 2501438 h 6121400"/>
              <a:gd name="connsiteX25" fmla="*/ 1525643 w 5778500"/>
              <a:gd name="connsiteY25" fmla="*/ 1126344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78500" h="6121400">
                <a:moveTo>
                  <a:pt x="2229496" y="3584147"/>
                </a:moveTo>
                <a:lnTo>
                  <a:pt x="3604590" y="4959242"/>
                </a:lnTo>
                <a:lnTo>
                  <a:pt x="2442432" y="6121400"/>
                </a:lnTo>
                <a:lnTo>
                  <a:pt x="2016560" y="6121400"/>
                </a:lnTo>
                <a:lnTo>
                  <a:pt x="854401" y="4959242"/>
                </a:lnTo>
                <a:close/>
                <a:moveTo>
                  <a:pt x="588670" y="3567931"/>
                </a:moveTo>
                <a:lnTo>
                  <a:pt x="1181706" y="4160967"/>
                </a:lnTo>
                <a:lnTo>
                  <a:pt x="588670" y="4754002"/>
                </a:lnTo>
                <a:lnTo>
                  <a:pt x="0" y="4165332"/>
                </a:lnTo>
                <a:lnTo>
                  <a:pt x="0" y="4156602"/>
                </a:lnTo>
                <a:close/>
                <a:moveTo>
                  <a:pt x="1370731" y="1279499"/>
                </a:moveTo>
                <a:lnTo>
                  <a:pt x="2745825" y="2654594"/>
                </a:lnTo>
                <a:lnTo>
                  <a:pt x="1370731" y="4029687"/>
                </a:lnTo>
                <a:lnTo>
                  <a:pt x="0" y="2658958"/>
                </a:lnTo>
                <a:lnTo>
                  <a:pt x="0" y="2650230"/>
                </a:lnTo>
                <a:close/>
                <a:moveTo>
                  <a:pt x="5366443" y="363312"/>
                </a:moveTo>
                <a:lnTo>
                  <a:pt x="5778500" y="775369"/>
                </a:lnTo>
                <a:lnTo>
                  <a:pt x="5778500" y="5885514"/>
                </a:lnTo>
                <a:lnTo>
                  <a:pt x="5542614" y="6121400"/>
                </a:lnTo>
                <a:lnTo>
                  <a:pt x="5190272" y="6121400"/>
                </a:lnTo>
                <a:lnTo>
                  <a:pt x="2399313" y="3330442"/>
                </a:lnTo>
                <a:close/>
                <a:moveTo>
                  <a:pt x="2651987" y="0"/>
                </a:moveTo>
                <a:lnTo>
                  <a:pt x="3149489" y="0"/>
                </a:lnTo>
                <a:lnTo>
                  <a:pt x="4275832" y="1126344"/>
                </a:lnTo>
                <a:lnTo>
                  <a:pt x="2900738" y="2501438"/>
                </a:lnTo>
                <a:lnTo>
                  <a:pt x="1525643" y="11263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B4FEE3-3376-F354-07D4-6B52C1021D3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62602-5AA3-E060-E592-DDF245C65A10}"/>
              </a:ext>
            </a:extLst>
          </p:cNvPr>
          <p:cNvCxnSpPr>
            <a:cxnSpLocks/>
          </p:cNvCxnSpPr>
          <p:nvPr/>
        </p:nvCxnSpPr>
        <p:spPr>
          <a:xfrm>
            <a:off x="-25986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52802-B2F7-ED3E-F2AF-9DF538D3DE07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C9E3120-9D9C-37D9-1543-94E6EB720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6" name="Diamond 5">
            <a:extLst>
              <a:ext uri="{FF2B5EF4-FFF2-40B4-BE49-F238E27FC236}">
                <a16:creationId xmlns:a16="http://schemas.microsoft.com/office/drawing/2014/main" id="{D3CD609E-C7F5-5398-D868-D580BC06EDC9}"/>
              </a:ext>
            </a:extLst>
          </p:cNvPr>
          <p:cNvSpPr/>
          <p:nvPr/>
        </p:nvSpPr>
        <p:spPr>
          <a:xfrm>
            <a:off x="9065273" y="-2768909"/>
            <a:ext cx="3666372" cy="3687171"/>
          </a:xfrm>
          <a:prstGeom prst="diamond">
            <a:avLst/>
          </a:prstGeom>
          <a:solidFill>
            <a:srgbClr val="AA182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40D7788A-5A56-4783-DFF5-7E68A0BD2F75}"/>
              </a:ext>
            </a:extLst>
          </p:cNvPr>
          <p:cNvSpPr/>
          <p:nvPr/>
        </p:nvSpPr>
        <p:spPr>
          <a:xfrm>
            <a:off x="5683171" y="2844083"/>
            <a:ext cx="1186071" cy="1192799"/>
          </a:xfrm>
          <a:prstGeom prst="diamond">
            <a:avLst/>
          </a:prstGeom>
          <a:solidFill>
            <a:srgbClr val="AA1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89F7-5B0F-3F62-7FDD-21A4E2006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46" y="1461677"/>
            <a:ext cx="5660206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lnSpc>
                <a:spcPct val="200000"/>
              </a:lnSpc>
              <a:buClr>
                <a:srgbClr val="AA182C"/>
              </a:buClr>
              <a:buSzPct val="100000"/>
              <a:buFont typeface="+mj-lt"/>
              <a:buAutoNum type="arabicPeriod"/>
              <a:defRPr sz="1600"/>
            </a:lvl1pPr>
            <a:lvl2pPr marL="6858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C2BF28-ED3E-2901-BD13-7F14C22C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5852746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71724E-F995-E92F-3130-8EA5A3153F16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97BEA6-ED08-1B88-8C5C-573332F6B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89E5E3C-A164-AFA6-FFD7-B1EA0AFCDDCC}"/>
              </a:ext>
            </a:extLst>
          </p:cNvPr>
          <p:cNvSpPr/>
          <p:nvPr userDrawn="1"/>
        </p:nvSpPr>
        <p:spPr>
          <a:xfrm>
            <a:off x="9446371" y="5185798"/>
            <a:ext cx="1561544" cy="1570402"/>
          </a:xfrm>
          <a:custGeom>
            <a:avLst/>
            <a:gdLst>
              <a:gd name="connsiteX0" fmla="*/ 566513 w 1133026"/>
              <a:gd name="connsiteY0" fmla="*/ 0 h 1133026"/>
              <a:gd name="connsiteX1" fmla="*/ 1133026 w 1133026"/>
              <a:gd name="connsiteY1" fmla="*/ 566513 h 1133026"/>
              <a:gd name="connsiteX2" fmla="*/ 566513 w 1133026"/>
              <a:gd name="connsiteY2" fmla="*/ 1133026 h 1133026"/>
              <a:gd name="connsiteX3" fmla="*/ 0 w 1133026"/>
              <a:gd name="connsiteY3" fmla="*/ 566513 h 1133026"/>
              <a:gd name="connsiteX4" fmla="*/ 566513 w 1133026"/>
              <a:gd name="connsiteY4" fmla="*/ 0 h 113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026" h="1133026">
                <a:moveTo>
                  <a:pt x="566513" y="0"/>
                </a:moveTo>
                <a:lnTo>
                  <a:pt x="1133026" y="566513"/>
                </a:lnTo>
                <a:lnTo>
                  <a:pt x="566513" y="1133026"/>
                </a:lnTo>
                <a:lnTo>
                  <a:pt x="0" y="566513"/>
                </a:lnTo>
                <a:lnTo>
                  <a:pt x="566513" y="0"/>
                </a:lnTo>
                <a:close/>
              </a:path>
            </a:pathLst>
          </a:custGeom>
          <a:solidFill>
            <a:srgbClr val="2D2A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0AE21E-A7F6-D4D0-E30F-827E950609FD}"/>
              </a:ext>
            </a:extLst>
          </p:cNvPr>
          <p:cNvCxnSpPr>
            <a:cxnSpLocks/>
          </p:cNvCxnSpPr>
          <p:nvPr userDrawn="1"/>
        </p:nvCxnSpPr>
        <p:spPr>
          <a:xfrm>
            <a:off x="-25986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F0A8D8-9B4D-5439-4931-D9D6536773AC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CDE48E9-79C0-D93A-1ED9-75C00580A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17" name="Diamond 16">
            <a:extLst>
              <a:ext uri="{FF2B5EF4-FFF2-40B4-BE49-F238E27FC236}">
                <a16:creationId xmlns:a16="http://schemas.microsoft.com/office/drawing/2014/main" id="{660B8497-DFA0-6A91-C4BF-855732C217D1}"/>
              </a:ext>
            </a:extLst>
          </p:cNvPr>
          <p:cNvSpPr/>
          <p:nvPr userDrawn="1"/>
        </p:nvSpPr>
        <p:spPr>
          <a:xfrm>
            <a:off x="9065273" y="-2768909"/>
            <a:ext cx="3666372" cy="3687171"/>
          </a:xfrm>
          <a:prstGeom prst="diamond">
            <a:avLst/>
          </a:prstGeom>
          <a:solidFill>
            <a:srgbClr val="AA182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089B894C-78BB-CDFB-2014-DAB9F333DA61}"/>
              </a:ext>
            </a:extLst>
          </p:cNvPr>
          <p:cNvSpPr/>
          <p:nvPr userDrawn="1"/>
        </p:nvSpPr>
        <p:spPr>
          <a:xfrm>
            <a:off x="5683171" y="2844083"/>
            <a:ext cx="1186071" cy="1192799"/>
          </a:xfrm>
          <a:prstGeom prst="diamond">
            <a:avLst/>
          </a:prstGeom>
          <a:solidFill>
            <a:srgbClr val="AA1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5326BC3-5F55-5164-2424-13A883FE3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46" y="1461677"/>
            <a:ext cx="5660206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lnSpc>
                <a:spcPct val="200000"/>
              </a:lnSpc>
              <a:buClr>
                <a:srgbClr val="AA182C"/>
              </a:buClr>
              <a:buSzPct val="100000"/>
              <a:buFont typeface="+mj-lt"/>
              <a:buAutoNum type="arabicPeriod"/>
              <a:defRPr sz="1600"/>
            </a:lvl1pPr>
            <a:lvl2pPr marL="6858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A420010-FD69-B315-0F90-914C69C3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5852746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2561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470CE8-6F23-170E-ACAE-B0B3C36224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01C5F0-B094-F6D2-CB2D-586B4B5B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792F4A-AB3D-D9AA-7D92-289243AD0446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9872E06-93DB-09AB-A20E-5C9CAEA8AAAF}"/>
              </a:ext>
            </a:extLst>
          </p:cNvPr>
          <p:cNvSpPr txBox="1">
            <a:spLocks/>
          </p:cNvSpPr>
          <p:nvPr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3FB6-4953-CA3D-7AFD-7C77AEEDF21F}"/>
              </a:ext>
            </a:extLst>
          </p:cNvPr>
          <p:cNvCxnSpPr/>
          <p:nvPr/>
        </p:nvCxnSpPr>
        <p:spPr>
          <a:xfrm>
            <a:off x="-21735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D59673-08DE-B19C-DD76-CE4378BF94C0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A9A73BF-A233-A415-60BE-1F3FA8C75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365C8A-82F8-80F8-B147-84DF70E636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27672" y="1429458"/>
            <a:ext cx="960437" cy="9604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1FF4EE99-8758-437D-265D-47AB43744E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15781" y="1429458"/>
            <a:ext cx="960437" cy="9604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CF8A322-BB5D-60E7-124D-4AC1C879F8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03890" y="1429458"/>
            <a:ext cx="960437" cy="9604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7917BB19-E663-5837-390F-E29ECACA83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27672" y="3676875"/>
            <a:ext cx="960437" cy="9604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3E49F93-B397-5274-7B70-B9AD99185E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15781" y="3676875"/>
            <a:ext cx="960437" cy="9604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13F02D76-BEA4-BF80-6746-CCF3CCCDFB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3890" y="3676875"/>
            <a:ext cx="960437" cy="9604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31276E5-FF34-AF95-0347-6460935776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7137" y="2479193"/>
            <a:ext cx="28800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6E8E2B9-1992-147C-B8BF-D87289B470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97136" y="2959716"/>
            <a:ext cx="2880000" cy="460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9FFAC0A-EACC-2062-A13D-8FA673E2BF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6001" y="2480400"/>
            <a:ext cx="28800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2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1E0C6FB-5B57-D117-2E2A-E42C0165DB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4800" y="2959200"/>
            <a:ext cx="2880000" cy="460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F4AD470-F1F9-9679-E888-107BF79C4B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0000" y="2480400"/>
            <a:ext cx="28800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3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67637918-BF2F-2886-2CAE-805A368720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10000" y="2959200"/>
            <a:ext cx="2880000" cy="460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9D949CA5-908B-C8EB-7B92-646A8AEF07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96000" y="4759200"/>
            <a:ext cx="28800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4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DC36C8C-EB2D-223B-4DE8-4C0A41B944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96000" y="5240213"/>
            <a:ext cx="2880000" cy="460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14A44BF-0B61-B11D-F2DC-0853C00DD3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4800" y="4759200"/>
            <a:ext cx="28800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5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4C004ECA-0E56-C352-FF7B-B2564B79BD9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54800" y="5241600"/>
            <a:ext cx="2880000" cy="460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DB7ACF3-207D-04FD-8E52-BFDBA5BDEF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0000" y="4759200"/>
            <a:ext cx="28800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6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177CAAA-1AE8-E176-46A2-3DECA16309D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10000" y="5241600"/>
            <a:ext cx="2880000" cy="460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47E38B9-BD83-1DC3-9EDB-EDC8375373E9}"/>
              </a:ext>
            </a:extLst>
          </p:cNvPr>
          <p:cNvSpPr txBox="1">
            <a:spLocks/>
          </p:cNvSpPr>
          <p:nvPr userDrawn="1"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615114-E920-4CAF-747D-2902F7ED80F1}"/>
              </a:ext>
            </a:extLst>
          </p:cNvPr>
          <p:cNvCxnSpPr/>
          <p:nvPr userDrawn="1"/>
        </p:nvCxnSpPr>
        <p:spPr>
          <a:xfrm>
            <a:off x="-21735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371F47-C24C-B8A2-A97B-0F432F77B6B7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0BA0C9B-FF9E-F3A9-1937-C73C58A9BA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73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/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7C7F9-1305-CBAB-64F2-5C57C1BFA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146" y="2505807"/>
            <a:ext cx="5181600" cy="32883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46D2D-C80D-A6A5-421C-ED2CFC66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5146" y="2505807"/>
            <a:ext cx="5181600" cy="32883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96EBEE-81BB-53AF-9B90-C2A9D17CD9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450405-5FD6-41FB-77B2-DCB31C88DC9C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AB58DF2-2C40-5F0B-FBF6-DA1F223340C6}"/>
              </a:ext>
            </a:extLst>
          </p:cNvPr>
          <p:cNvSpPr txBox="1">
            <a:spLocks/>
          </p:cNvSpPr>
          <p:nvPr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55EE2B-DAA7-263E-2BA5-147EE2DACDE3}"/>
              </a:ext>
            </a:extLst>
          </p:cNvPr>
          <p:cNvCxnSpPr/>
          <p:nvPr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791015-B48A-6D32-FAF8-C75D3ECC2CAE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6CF785D-957F-104A-0031-8635769EC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B1732EC-72DA-8412-6514-4D4171D5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5E967F3B-4E9F-C0E8-D45C-112CF6FF12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146" y="2034440"/>
            <a:ext cx="51816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D1ED1BA2-976B-A6DA-CC1E-99C5BEFEE8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05146" y="2034440"/>
            <a:ext cx="51816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85DABE4-513B-754C-1E34-572B5A3642D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22604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-be-sid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7C7F9-1305-CBAB-64F2-5C57C1BFA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146" y="2013439"/>
            <a:ext cx="5181600" cy="37806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46D2D-C80D-A6A5-421C-ED2CFC66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5146" y="2013439"/>
            <a:ext cx="5181600" cy="37806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96EBEE-81BB-53AF-9B90-C2A9D17CD9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450405-5FD6-41FB-77B2-DCB31C88DC9C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AB58DF2-2C40-5F0B-FBF6-DA1F223340C6}"/>
              </a:ext>
            </a:extLst>
          </p:cNvPr>
          <p:cNvSpPr txBox="1">
            <a:spLocks/>
          </p:cNvSpPr>
          <p:nvPr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55EE2B-DAA7-263E-2BA5-147EE2DACDE3}"/>
              </a:ext>
            </a:extLst>
          </p:cNvPr>
          <p:cNvCxnSpPr/>
          <p:nvPr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791015-B48A-6D32-FAF8-C75D3ECC2CAE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6CF785D-957F-104A-0031-8635769EC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B1732EC-72DA-8412-6514-4D4171D5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5E967F3B-4E9F-C0E8-D45C-112CF6FF12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146" y="1471731"/>
            <a:ext cx="51816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D1ED1BA2-976B-A6DA-CC1E-99C5BEFEE8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05146" y="1471731"/>
            <a:ext cx="51816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6AF439-1A48-8A0D-CDCB-EEE6AC824AB0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2377A7C-3C70-2A07-5EDF-B042BA4CD300}"/>
              </a:ext>
            </a:extLst>
          </p:cNvPr>
          <p:cNvSpPr txBox="1">
            <a:spLocks/>
          </p:cNvSpPr>
          <p:nvPr userDrawn="1"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F0CB6D-D85A-4FFA-E434-EE858F5DE06A}"/>
              </a:ext>
            </a:extLst>
          </p:cNvPr>
          <p:cNvCxnSpPr/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3A2BEA-9C15-6370-BD5F-609FDBED58CA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909472D-72A9-9CF4-B6B0-1F74328DB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A16FD62-3EF1-4F68-436C-7E6E36E35349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1718023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5A2BE25-16B4-D4F6-CC52-31BBCA44379E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A8CEDD-F8CE-8197-3B6A-1EB7948B42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5B4957-DBA0-31D7-DA85-843DDF50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6" name="Google Shape;12153;p59">
            <a:extLst>
              <a:ext uri="{FF2B5EF4-FFF2-40B4-BE49-F238E27FC236}">
                <a16:creationId xmlns:a16="http://schemas.microsoft.com/office/drawing/2014/main" id="{D53E7832-BB11-F4B5-FE94-64CE6B00BDA3}"/>
              </a:ext>
            </a:extLst>
          </p:cNvPr>
          <p:cNvCxnSpPr>
            <a:stCxn id="18" idx="2"/>
            <a:endCxn id="16" idx="0"/>
          </p:cNvCxnSpPr>
          <p:nvPr/>
        </p:nvCxnSpPr>
        <p:spPr>
          <a:xfrm rot="16200000" flipH="1">
            <a:off x="6831324" y="1518788"/>
            <a:ext cx="792319" cy="2262981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" name="Google Shape;12156;p59">
            <a:extLst>
              <a:ext uri="{FF2B5EF4-FFF2-40B4-BE49-F238E27FC236}">
                <a16:creationId xmlns:a16="http://schemas.microsoft.com/office/drawing/2014/main" id="{6940B916-5FA9-52A9-14D7-94EAAE313DCD}"/>
              </a:ext>
            </a:extLst>
          </p:cNvPr>
          <p:cNvCxnSpPr>
            <a:stCxn id="17" idx="0"/>
            <a:endCxn id="18" idx="2"/>
          </p:cNvCxnSpPr>
          <p:nvPr/>
        </p:nvCxnSpPr>
        <p:spPr>
          <a:xfrm rot="16200000">
            <a:off x="4568441" y="1518205"/>
            <a:ext cx="792319" cy="2262981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" name="Google Shape;12158;p59">
            <a:extLst>
              <a:ext uri="{FF2B5EF4-FFF2-40B4-BE49-F238E27FC236}">
                <a16:creationId xmlns:a16="http://schemas.microsoft.com/office/drawing/2014/main" id="{EE596014-4426-F37E-2C99-70B52E024AF1}"/>
              </a:ext>
            </a:extLst>
          </p:cNvPr>
          <p:cNvCxnSpPr>
            <a:stCxn id="17" idx="2"/>
            <a:endCxn id="13" idx="0"/>
          </p:cNvCxnSpPr>
          <p:nvPr/>
        </p:nvCxnSpPr>
        <p:spPr>
          <a:xfrm rot="16200000" flipH="1">
            <a:off x="3977419" y="3667830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" name="Google Shape;12160;p59">
            <a:extLst>
              <a:ext uri="{FF2B5EF4-FFF2-40B4-BE49-F238E27FC236}">
                <a16:creationId xmlns:a16="http://schemas.microsoft.com/office/drawing/2014/main" id="{76517352-03C8-3373-2FCF-3DDB8239E1FB}"/>
              </a:ext>
            </a:extLst>
          </p:cNvPr>
          <p:cNvCxnSpPr>
            <a:stCxn id="12" idx="0"/>
            <a:endCxn id="17" idx="2"/>
          </p:cNvCxnSpPr>
          <p:nvPr/>
        </p:nvCxnSpPr>
        <p:spPr>
          <a:xfrm rot="16200000">
            <a:off x="2896979" y="3667248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" name="Google Shape;12162;p59">
            <a:extLst>
              <a:ext uri="{FF2B5EF4-FFF2-40B4-BE49-F238E27FC236}">
                <a16:creationId xmlns:a16="http://schemas.microsoft.com/office/drawing/2014/main" id="{9C51519A-1CF7-8164-1E32-7520E995AF10}"/>
              </a:ext>
            </a:extLst>
          </p:cNvPr>
          <p:cNvCxnSpPr>
            <a:stCxn id="16" idx="2"/>
            <a:endCxn id="15" idx="0"/>
          </p:cNvCxnSpPr>
          <p:nvPr/>
        </p:nvCxnSpPr>
        <p:spPr>
          <a:xfrm rot="16200000" flipH="1">
            <a:off x="8503185" y="3667830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2164;p59">
            <a:extLst>
              <a:ext uri="{FF2B5EF4-FFF2-40B4-BE49-F238E27FC236}">
                <a16:creationId xmlns:a16="http://schemas.microsoft.com/office/drawing/2014/main" id="{B805EAA6-C19D-820E-D911-A4346C09C7B7}"/>
              </a:ext>
            </a:extLst>
          </p:cNvPr>
          <p:cNvCxnSpPr>
            <a:stCxn id="14" idx="0"/>
            <a:endCxn id="16" idx="2"/>
          </p:cNvCxnSpPr>
          <p:nvPr/>
        </p:nvCxnSpPr>
        <p:spPr>
          <a:xfrm rot="16200000">
            <a:off x="7422757" y="3667248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161;p59">
            <a:extLst>
              <a:ext uri="{FF2B5EF4-FFF2-40B4-BE49-F238E27FC236}">
                <a16:creationId xmlns:a16="http://schemas.microsoft.com/office/drawing/2014/main" id="{AD89C204-AD88-745E-8FB2-1F4B9D4670B7}"/>
              </a:ext>
            </a:extLst>
          </p:cNvPr>
          <p:cNvSpPr/>
          <p:nvPr/>
        </p:nvSpPr>
        <p:spPr>
          <a:xfrm>
            <a:off x="1769637" y="4603875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3" name="Google Shape;12159;p59">
            <a:extLst>
              <a:ext uri="{FF2B5EF4-FFF2-40B4-BE49-F238E27FC236}">
                <a16:creationId xmlns:a16="http://schemas.microsoft.com/office/drawing/2014/main" id="{1BC2F5E9-2329-7E89-B111-8A07FD45B15C}"/>
              </a:ext>
            </a:extLst>
          </p:cNvPr>
          <p:cNvSpPr/>
          <p:nvPr/>
        </p:nvSpPr>
        <p:spPr>
          <a:xfrm>
            <a:off x="3930511" y="4603875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4" name="Google Shape;12165;p59">
            <a:extLst>
              <a:ext uri="{FF2B5EF4-FFF2-40B4-BE49-F238E27FC236}">
                <a16:creationId xmlns:a16="http://schemas.microsoft.com/office/drawing/2014/main" id="{D1931504-F4BD-920C-03DC-DECB73A0768D}"/>
              </a:ext>
            </a:extLst>
          </p:cNvPr>
          <p:cNvSpPr/>
          <p:nvPr/>
        </p:nvSpPr>
        <p:spPr>
          <a:xfrm>
            <a:off x="6295409" y="4603875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" name="Google Shape;12163;p59">
            <a:extLst>
              <a:ext uri="{FF2B5EF4-FFF2-40B4-BE49-F238E27FC236}">
                <a16:creationId xmlns:a16="http://schemas.microsoft.com/office/drawing/2014/main" id="{C0FACA58-1A73-BFB6-2984-F5B0E759FCE0}"/>
              </a:ext>
            </a:extLst>
          </p:cNvPr>
          <p:cNvSpPr/>
          <p:nvPr/>
        </p:nvSpPr>
        <p:spPr>
          <a:xfrm>
            <a:off x="8456283" y="4603875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" name="Google Shape;12155;p59">
            <a:extLst>
              <a:ext uri="{FF2B5EF4-FFF2-40B4-BE49-F238E27FC236}">
                <a16:creationId xmlns:a16="http://schemas.microsoft.com/office/drawing/2014/main" id="{56DB87DF-1949-4A8C-0DCB-B0EFD8B6D969}"/>
              </a:ext>
            </a:extLst>
          </p:cNvPr>
          <p:cNvSpPr/>
          <p:nvPr/>
        </p:nvSpPr>
        <p:spPr>
          <a:xfrm>
            <a:off x="7375837" y="3045856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D2A26"/>
              </a:solidFill>
            </a:endParaRPr>
          </a:p>
        </p:txBody>
      </p:sp>
      <p:sp>
        <p:nvSpPr>
          <p:cNvPr id="17" name="Google Shape;12157;p59">
            <a:extLst>
              <a:ext uri="{FF2B5EF4-FFF2-40B4-BE49-F238E27FC236}">
                <a16:creationId xmlns:a16="http://schemas.microsoft.com/office/drawing/2014/main" id="{D7A31DCC-A437-9425-C4FC-D95C47A469B8}"/>
              </a:ext>
            </a:extLst>
          </p:cNvPr>
          <p:cNvSpPr/>
          <p:nvPr/>
        </p:nvSpPr>
        <p:spPr>
          <a:xfrm>
            <a:off x="2850071" y="3045856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" name="Google Shape;12154;p59">
            <a:extLst>
              <a:ext uri="{FF2B5EF4-FFF2-40B4-BE49-F238E27FC236}">
                <a16:creationId xmlns:a16="http://schemas.microsoft.com/office/drawing/2014/main" id="{85765500-EF6A-6AF0-6BE7-D6597B7D9EC8}"/>
              </a:ext>
            </a:extLst>
          </p:cNvPr>
          <p:cNvSpPr/>
          <p:nvPr/>
        </p:nvSpPr>
        <p:spPr>
          <a:xfrm>
            <a:off x="5112954" y="1487842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06175116-FD29-C1C8-AC7A-847C5EDB3A39}"/>
              </a:ext>
            </a:extLst>
          </p:cNvPr>
          <p:cNvSpPr txBox="1">
            <a:spLocks/>
          </p:cNvSpPr>
          <p:nvPr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E982BD-28DE-3A6F-155E-791191FA982F}"/>
              </a:ext>
            </a:extLst>
          </p:cNvPr>
          <p:cNvCxnSpPr/>
          <p:nvPr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560E4E-D846-75CB-FF13-1B23889CCCB1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923DFBAE-0571-5F05-6F8B-E71A937AB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9B282F9-7432-81D1-BF2B-6A257D6D01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6384" y="1487065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42D25282-615E-5F86-83F5-5D8B4079D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6400" y="1892203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D81F0C7-6FF5-F891-3870-7C3986B50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9794" y="3028932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AEC75953-D4CE-1718-CE63-96C9E974BD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90800" y="3434070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1A08A4E-CBB3-520F-4D2E-8827DE06AA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0992" y="3028932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BDF191F8-9ECF-60ED-679E-2EC2CF9A29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61998" y="3434070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3804591B-8E8D-EDCD-1751-2833C7A85F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62681" y="4588116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5695931C-208A-5558-1808-4C3DF55CC9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3687" y="4993254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0E1DA971-3A22-6AD5-F332-D5662B9F41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3382" y="4582190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8168EB4E-425D-D128-D67E-0BA66B1242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4388" y="4987328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05D67E83-127E-7A2B-F59F-FD8319F075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8850" y="4582190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1C890F9B-A936-4BAA-F070-7D8CD2C6DF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9856" y="4987328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A850770A-A0FF-CEF2-CAB3-7BF0B90504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55277" y="4582190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6856DC4A-319E-FB39-2B8C-244809183C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56283" y="4987328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F54C8EF7-B24A-A524-92FD-E5547C3C7A99}"/>
              </a:ext>
            </a:extLst>
          </p:cNvPr>
          <p:cNvSpPr txBox="1">
            <a:spLocks/>
          </p:cNvSpPr>
          <p:nvPr userDrawn="1"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E5573C-619F-9141-21A2-F83F659B209E}"/>
              </a:ext>
            </a:extLst>
          </p:cNvPr>
          <p:cNvCxnSpPr/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661D4C-A5F6-5D48-D6C7-B203A8C6B38C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2492317B-7ADB-842F-6029-18F4C0F1A7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18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zation Chart w/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933B19-CB28-9BBB-4D00-7097FAF9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D150A2-9B15-D102-4C75-0575E980314B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1CF95BB-C5D4-F210-3F75-1FA0AFA3ED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356350"/>
            <a:ext cx="381000" cy="365125"/>
          </a:xfrm>
        </p:spPr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12" name="Google Shape;12153;p59">
            <a:extLst>
              <a:ext uri="{FF2B5EF4-FFF2-40B4-BE49-F238E27FC236}">
                <a16:creationId xmlns:a16="http://schemas.microsoft.com/office/drawing/2014/main" id="{39117091-AB81-969A-6290-10E3512C80A9}"/>
              </a:ext>
            </a:extLst>
          </p:cNvPr>
          <p:cNvCxnSpPr>
            <a:stCxn id="40" idx="2"/>
            <a:endCxn id="38" idx="0"/>
          </p:cNvCxnSpPr>
          <p:nvPr/>
        </p:nvCxnSpPr>
        <p:spPr>
          <a:xfrm rot="16200000" flipH="1">
            <a:off x="6831324" y="1967193"/>
            <a:ext cx="792319" cy="2262981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" name="Google Shape;12156;p59">
            <a:extLst>
              <a:ext uri="{FF2B5EF4-FFF2-40B4-BE49-F238E27FC236}">
                <a16:creationId xmlns:a16="http://schemas.microsoft.com/office/drawing/2014/main" id="{07AD3F94-031E-2E13-D764-492CE28612CA}"/>
              </a:ext>
            </a:extLst>
          </p:cNvPr>
          <p:cNvCxnSpPr>
            <a:stCxn id="39" idx="0"/>
            <a:endCxn id="40" idx="2"/>
          </p:cNvCxnSpPr>
          <p:nvPr/>
        </p:nvCxnSpPr>
        <p:spPr>
          <a:xfrm rot="16200000">
            <a:off x="4568441" y="1966610"/>
            <a:ext cx="792319" cy="2262981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2158;p59">
            <a:extLst>
              <a:ext uri="{FF2B5EF4-FFF2-40B4-BE49-F238E27FC236}">
                <a16:creationId xmlns:a16="http://schemas.microsoft.com/office/drawing/2014/main" id="{86C2EA85-0954-11ED-3A87-CE438CB6BACF}"/>
              </a:ext>
            </a:extLst>
          </p:cNvPr>
          <p:cNvCxnSpPr>
            <a:stCxn id="39" idx="2"/>
            <a:endCxn id="32" idx="0"/>
          </p:cNvCxnSpPr>
          <p:nvPr/>
        </p:nvCxnSpPr>
        <p:spPr>
          <a:xfrm rot="16200000" flipH="1">
            <a:off x="3977419" y="4116235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2160;p59">
            <a:extLst>
              <a:ext uri="{FF2B5EF4-FFF2-40B4-BE49-F238E27FC236}">
                <a16:creationId xmlns:a16="http://schemas.microsoft.com/office/drawing/2014/main" id="{B923AAAB-E610-2485-4105-13CF129E3CA0}"/>
              </a:ext>
            </a:extLst>
          </p:cNvPr>
          <p:cNvCxnSpPr>
            <a:stCxn id="31" idx="0"/>
            <a:endCxn id="39" idx="2"/>
          </p:cNvCxnSpPr>
          <p:nvPr/>
        </p:nvCxnSpPr>
        <p:spPr>
          <a:xfrm rot="16200000">
            <a:off x="2896979" y="4115653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12162;p59">
            <a:extLst>
              <a:ext uri="{FF2B5EF4-FFF2-40B4-BE49-F238E27FC236}">
                <a16:creationId xmlns:a16="http://schemas.microsoft.com/office/drawing/2014/main" id="{1CD5F930-5E0A-4394-401A-053453CC1256}"/>
              </a:ext>
            </a:extLst>
          </p:cNvPr>
          <p:cNvCxnSpPr>
            <a:stCxn id="38" idx="2"/>
            <a:endCxn id="37" idx="0"/>
          </p:cNvCxnSpPr>
          <p:nvPr/>
        </p:nvCxnSpPr>
        <p:spPr>
          <a:xfrm rot="16200000" flipH="1">
            <a:off x="8503185" y="4116235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12164;p59">
            <a:extLst>
              <a:ext uri="{FF2B5EF4-FFF2-40B4-BE49-F238E27FC236}">
                <a16:creationId xmlns:a16="http://schemas.microsoft.com/office/drawing/2014/main" id="{E224C424-05EE-C8D1-5B1A-A3645737C2FE}"/>
              </a:ext>
            </a:extLst>
          </p:cNvPr>
          <p:cNvCxnSpPr>
            <a:stCxn id="36" idx="0"/>
            <a:endCxn id="38" idx="2"/>
          </p:cNvCxnSpPr>
          <p:nvPr/>
        </p:nvCxnSpPr>
        <p:spPr>
          <a:xfrm rot="16200000">
            <a:off x="7422757" y="4115653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" name="Google Shape;12161;p59">
            <a:extLst>
              <a:ext uri="{FF2B5EF4-FFF2-40B4-BE49-F238E27FC236}">
                <a16:creationId xmlns:a16="http://schemas.microsoft.com/office/drawing/2014/main" id="{53F815A8-E9CF-9298-1743-691352031F26}"/>
              </a:ext>
            </a:extLst>
          </p:cNvPr>
          <p:cNvSpPr/>
          <p:nvPr/>
        </p:nvSpPr>
        <p:spPr>
          <a:xfrm>
            <a:off x="1769637" y="5052280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2" name="Google Shape;12159;p59">
            <a:extLst>
              <a:ext uri="{FF2B5EF4-FFF2-40B4-BE49-F238E27FC236}">
                <a16:creationId xmlns:a16="http://schemas.microsoft.com/office/drawing/2014/main" id="{7A90F05C-4242-DB32-B6D3-B562F0F64DE5}"/>
              </a:ext>
            </a:extLst>
          </p:cNvPr>
          <p:cNvSpPr/>
          <p:nvPr/>
        </p:nvSpPr>
        <p:spPr>
          <a:xfrm>
            <a:off x="3930511" y="5052280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6" name="Google Shape;12165;p59">
            <a:extLst>
              <a:ext uri="{FF2B5EF4-FFF2-40B4-BE49-F238E27FC236}">
                <a16:creationId xmlns:a16="http://schemas.microsoft.com/office/drawing/2014/main" id="{49793FCC-8D25-7154-42FF-DB47EB1C6092}"/>
              </a:ext>
            </a:extLst>
          </p:cNvPr>
          <p:cNvSpPr/>
          <p:nvPr/>
        </p:nvSpPr>
        <p:spPr>
          <a:xfrm>
            <a:off x="6295409" y="5052280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7" name="Google Shape;12163;p59">
            <a:extLst>
              <a:ext uri="{FF2B5EF4-FFF2-40B4-BE49-F238E27FC236}">
                <a16:creationId xmlns:a16="http://schemas.microsoft.com/office/drawing/2014/main" id="{1F74C438-1478-DAC6-6380-9D807F51986D}"/>
              </a:ext>
            </a:extLst>
          </p:cNvPr>
          <p:cNvSpPr/>
          <p:nvPr/>
        </p:nvSpPr>
        <p:spPr>
          <a:xfrm>
            <a:off x="8456283" y="5052280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8" name="Google Shape;12155;p59">
            <a:extLst>
              <a:ext uri="{FF2B5EF4-FFF2-40B4-BE49-F238E27FC236}">
                <a16:creationId xmlns:a16="http://schemas.microsoft.com/office/drawing/2014/main" id="{894F9CE5-F05C-24CD-AF06-F43AE50A3B78}"/>
              </a:ext>
            </a:extLst>
          </p:cNvPr>
          <p:cNvSpPr/>
          <p:nvPr/>
        </p:nvSpPr>
        <p:spPr>
          <a:xfrm>
            <a:off x="7375837" y="3494261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D2A26"/>
              </a:solidFill>
            </a:endParaRPr>
          </a:p>
        </p:txBody>
      </p:sp>
      <p:sp>
        <p:nvSpPr>
          <p:cNvPr id="39" name="Google Shape;12157;p59">
            <a:extLst>
              <a:ext uri="{FF2B5EF4-FFF2-40B4-BE49-F238E27FC236}">
                <a16:creationId xmlns:a16="http://schemas.microsoft.com/office/drawing/2014/main" id="{EB9F54B0-52A5-092C-9865-E2B5032DDFE0}"/>
              </a:ext>
            </a:extLst>
          </p:cNvPr>
          <p:cNvSpPr/>
          <p:nvPr/>
        </p:nvSpPr>
        <p:spPr>
          <a:xfrm>
            <a:off x="2850071" y="3494261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" name="Google Shape;12154;p59">
            <a:extLst>
              <a:ext uri="{FF2B5EF4-FFF2-40B4-BE49-F238E27FC236}">
                <a16:creationId xmlns:a16="http://schemas.microsoft.com/office/drawing/2014/main" id="{60750CAB-0646-4CBA-986F-E0B1CFBB03F9}"/>
              </a:ext>
            </a:extLst>
          </p:cNvPr>
          <p:cNvSpPr/>
          <p:nvPr/>
        </p:nvSpPr>
        <p:spPr>
          <a:xfrm>
            <a:off x="5112954" y="1936247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1" name="Slide Number Placeholder 7">
            <a:extLst>
              <a:ext uri="{FF2B5EF4-FFF2-40B4-BE49-F238E27FC236}">
                <a16:creationId xmlns:a16="http://schemas.microsoft.com/office/drawing/2014/main" id="{6590D4C9-CAE5-D7FB-927A-F9C9B55A8A0D}"/>
              </a:ext>
            </a:extLst>
          </p:cNvPr>
          <p:cNvSpPr txBox="1">
            <a:spLocks/>
          </p:cNvSpPr>
          <p:nvPr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84D2EE9-82D6-2B00-8652-8DDAF5CDF917}"/>
              </a:ext>
            </a:extLst>
          </p:cNvPr>
          <p:cNvCxnSpPr/>
          <p:nvPr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A284B28-E7B2-BA8F-00D8-01B1B304CC32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6C7559C4-84A4-CA01-A7CB-9D4B6524B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524E655E-7369-8B46-C14B-FCD05DC932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6384" y="1935470"/>
            <a:ext cx="1966912" cy="376904"/>
          </a:xfrm>
        </p:spPr>
        <p:txBody>
          <a:bodyPr anchor="ctr">
            <a:noAutofit/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657DD32B-B1D0-E4CD-5239-6732C9D5B8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6400" y="2340608"/>
            <a:ext cx="1966912" cy="376904"/>
          </a:xfrm>
        </p:spPr>
        <p:txBody>
          <a:bodyPr anchor="ctr">
            <a:noAutofit/>
          </a:bodyPr>
          <a:lstStyle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5BA30C00-0BEB-BC26-4790-863790CA47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9794" y="3477337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7D8A05B1-8A37-E6A2-C4FA-BF81FE8C55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90800" y="3882475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7F4DB8BE-EC3A-BFAA-905A-6C1009851B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0992" y="3477337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01C4C41F-3F65-3D80-5111-60433AE5E7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61998" y="3882475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3A4A990-5E09-92DE-B9F4-C9A5DB7D01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62681" y="5036521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3AEE1B29-92C7-612B-0FAA-DC13DBB1BD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3687" y="5441659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53" name="Text Placeholder 25">
            <a:extLst>
              <a:ext uri="{FF2B5EF4-FFF2-40B4-BE49-F238E27FC236}">
                <a16:creationId xmlns:a16="http://schemas.microsoft.com/office/drawing/2014/main" id="{A31AE81D-8773-2D5D-9AAC-B07B09A1F0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3382" y="5030595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3FCB49D5-187E-7B55-740E-1ED3DE874C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4388" y="5435733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0F7AC381-1B83-73B7-B399-79B76B4F61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8850" y="5030595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46D58CE6-01E5-5C99-424F-A3DA7DDAD7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9856" y="5435733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452984B0-6336-EE83-36BE-8EBD60E45B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55277" y="5030595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25">
            <a:extLst>
              <a:ext uri="{FF2B5EF4-FFF2-40B4-BE49-F238E27FC236}">
                <a16:creationId xmlns:a16="http://schemas.microsoft.com/office/drawing/2014/main" id="{BC0EEF18-AB79-5FA1-ABF4-1920D2A5BB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56283" y="5435733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E1B9509-D5FF-50C4-1AF1-E014D7F3ED9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Google Shape;12153;p59">
            <a:extLst>
              <a:ext uri="{FF2B5EF4-FFF2-40B4-BE49-F238E27FC236}">
                <a16:creationId xmlns:a16="http://schemas.microsoft.com/office/drawing/2014/main" id="{019499A0-D64F-9AB7-A400-E4DB903F476B}"/>
              </a:ext>
            </a:extLst>
          </p:cNvPr>
          <p:cNvCxnSpPr>
            <a:stCxn id="40" idx="2"/>
            <a:endCxn id="38" idx="0"/>
          </p:cNvCxnSpPr>
          <p:nvPr userDrawn="1"/>
        </p:nvCxnSpPr>
        <p:spPr>
          <a:xfrm rot="16200000" flipH="1">
            <a:off x="6831324" y="1967193"/>
            <a:ext cx="792319" cy="2262981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" name="Google Shape;12156;p59">
            <a:extLst>
              <a:ext uri="{FF2B5EF4-FFF2-40B4-BE49-F238E27FC236}">
                <a16:creationId xmlns:a16="http://schemas.microsoft.com/office/drawing/2014/main" id="{6A088DBD-1AD8-0D55-3714-37073F8BE9D3}"/>
              </a:ext>
            </a:extLst>
          </p:cNvPr>
          <p:cNvCxnSpPr>
            <a:stCxn id="39" idx="0"/>
            <a:endCxn id="40" idx="2"/>
          </p:cNvCxnSpPr>
          <p:nvPr userDrawn="1"/>
        </p:nvCxnSpPr>
        <p:spPr>
          <a:xfrm rot="16200000">
            <a:off x="4568441" y="1966610"/>
            <a:ext cx="792319" cy="2262981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" name="Google Shape;12158;p59">
            <a:extLst>
              <a:ext uri="{FF2B5EF4-FFF2-40B4-BE49-F238E27FC236}">
                <a16:creationId xmlns:a16="http://schemas.microsoft.com/office/drawing/2014/main" id="{F0981C94-D0C6-B738-1E3D-3BBEF540765B}"/>
              </a:ext>
            </a:extLst>
          </p:cNvPr>
          <p:cNvCxnSpPr>
            <a:stCxn id="39" idx="2"/>
            <a:endCxn id="32" idx="0"/>
          </p:cNvCxnSpPr>
          <p:nvPr userDrawn="1"/>
        </p:nvCxnSpPr>
        <p:spPr>
          <a:xfrm rot="16200000" flipH="1">
            <a:off x="3977419" y="4116235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" name="Google Shape;12160;p59">
            <a:extLst>
              <a:ext uri="{FF2B5EF4-FFF2-40B4-BE49-F238E27FC236}">
                <a16:creationId xmlns:a16="http://schemas.microsoft.com/office/drawing/2014/main" id="{9F1B26D4-E47B-7BA0-91F4-ED861E675A89}"/>
              </a:ext>
            </a:extLst>
          </p:cNvPr>
          <p:cNvCxnSpPr>
            <a:stCxn id="31" idx="0"/>
            <a:endCxn id="39" idx="2"/>
          </p:cNvCxnSpPr>
          <p:nvPr userDrawn="1"/>
        </p:nvCxnSpPr>
        <p:spPr>
          <a:xfrm rot="16200000">
            <a:off x="2896979" y="4115653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" name="Google Shape;12162;p59">
            <a:extLst>
              <a:ext uri="{FF2B5EF4-FFF2-40B4-BE49-F238E27FC236}">
                <a16:creationId xmlns:a16="http://schemas.microsoft.com/office/drawing/2014/main" id="{3FC57B6B-FF69-7E33-EF83-23C88EA556BE}"/>
              </a:ext>
            </a:extLst>
          </p:cNvPr>
          <p:cNvCxnSpPr>
            <a:stCxn id="38" idx="2"/>
            <a:endCxn id="37" idx="0"/>
          </p:cNvCxnSpPr>
          <p:nvPr userDrawn="1"/>
        </p:nvCxnSpPr>
        <p:spPr>
          <a:xfrm rot="16200000" flipH="1">
            <a:off x="8503185" y="4116235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12164;p59">
            <a:extLst>
              <a:ext uri="{FF2B5EF4-FFF2-40B4-BE49-F238E27FC236}">
                <a16:creationId xmlns:a16="http://schemas.microsoft.com/office/drawing/2014/main" id="{422266BB-7BAA-86C0-3898-D3AB4740CE36}"/>
              </a:ext>
            </a:extLst>
          </p:cNvPr>
          <p:cNvCxnSpPr>
            <a:stCxn id="36" idx="0"/>
            <a:endCxn id="38" idx="2"/>
          </p:cNvCxnSpPr>
          <p:nvPr userDrawn="1"/>
        </p:nvCxnSpPr>
        <p:spPr>
          <a:xfrm rot="16200000">
            <a:off x="7422757" y="4115653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Slide Number Placeholder 7">
            <a:extLst>
              <a:ext uri="{FF2B5EF4-FFF2-40B4-BE49-F238E27FC236}">
                <a16:creationId xmlns:a16="http://schemas.microsoft.com/office/drawing/2014/main" id="{F526B66E-3F70-6DDE-3503-542ED335CF22}"/>
              </a:ext>
            </a:extLst>
          </p:cNvPr>
          <p:cNvSpPr txBox="1">
            <a:spLocks/>
          </p:cNvSpPr>
          <p:nvPr userDrawn="1"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4B9467-9FDF-D460-8095-277F7141742E}"/>
              </a:ext>
            </a:extLst>
          </p:cNvPr>
          <p:cNvCxnSpPr/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CE2C817-9715-ABFF-6368-2774184EE5EF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55192F20-F5B0-97A3-4D25-BCE4770B5C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56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w/ Contact">
    <p:bg>
      <p:bgPr>
        <a:solidFill>
          <a:srgbClr val="CE0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6BB67-ED22-D184-877D-C36E592B69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075" y="5002213"/>
            <a:ext cx="5719763" cy="134461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4C676B4-BDA2-7B99-8D69-7D8DF09220CB}"/>
              </a:ext>
            </a:extLst>
          </p:cNvPr>
          <p:cNvSpPr/>
          <p:nvPr/>
        </p:nvSpPr>
        <p:spPr>
          <a:xfrm>
            <a:off x="11091057" y="5691266"/>
            <a:ext cx="1561544" cy="1561544"/>
          </a:xfrm>
          <a:custGeom>
            <a:avLst/>
            <a:gdLst>
              <a:gd name="connsiteX0" fmla="*/ 566513 w 1133026"/>
              <a:gd name="connsiteY0" fmla="*/ 0 h 1133026"/>
              <a:gd name="connsiteX1" fmla="*/ 1133026 w 1133026"/>
              <a:gd name="connsiteY1" fmla="*/ 566513 h 1133026"/>
              <a:gd name="connsiteX2" fmla="*/ 566513 w 1133026"/>
              <a:gd name="connsiteY2" fmla="*/ 1133026 h 1133026"/>
              <a:gd name="connsiteX3" fmla="*/ 0 w 1133026"/>
              <a:gd name="connsiteY3" fmla="*/ 566513 h 1133026"/>
              <a:gd name="connsiteX4" fmla="*/ 566513 w 1133026"/>
              <a:gd name="connsiteY4" fmla="*/ 0 h 113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026" h="1133026">
                <a:moveTo>
                  <a:pt x="566513" y="0"/>
                </a:moveTo>
                <a:lnTo>
                  <a:pt x="1133026" y="566513"/>
                </a:lnTo>
                <a:lnTo>
                  <a:pt x="566513" y="1133026"/>
                </a:lnTo>
                <a:lnTo>
                  <a:pt x="0" y="566513"/>
                </a:lnTo>
                <a:lnTo>
                  <a:pt x="566513" y="0"/>
                </a:lnTo>
                <a:close/>
              </a:path>
            </a:pathLst>
          </a:custGeom>
          <a:solidFill>
            <a:srgbClr val="2D2A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" name="Picture Placeholder 26">
            <a:extLst>
              <a:ext uri="{FF2B5EF4-FFF2-40B4-BE49-F238E27FC236}">
                <a16:creationId xmlns:a16="http://schemas.microsoft.com/office/drawing/2014/main" id="{613AD3E7-6E25-A5E3-CC78-048182D63A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5595" y="-397719"/>
            <a:ext cx="7118229" cy="7255719"/>
          </a:xfrm>
          <a:custGeom>
            <a:avLst/>
            <a:gdLst>
              <a:gd name="connsiteX0" fmla="*/ 2229496 w 5778500"/>
              <a:gd name="connsiteY0" fmla="*/ 3584147 h 6121400"/>
              <a:gd name="connsiteX1" fmla="*/ 3604590 w 5778500"/>
              <a:gd name="connsiteY1" fmla="*/ 4959242 h 6121400"/>
              <a:gd name="connsiteX2" fmla="*/ 2442432 w 5778500"/>
              <a:gd name="connsiteY2" fmla="*/ 6121400 h 6121400"/>
              <a:gd name="connsiteX3" fmla="*/ 2016560 w 5778500"/>
              <a:gd name="connsiteY3" fmla="*/ 6121400 h 6121400"/>
              <a:gd name="connsiteX4" fmla="*/ 854401 w 5778500"/>
              <a:gd name="connsiteY4" fmla="*/ 4959242 h 6121400"/>
              <a:gd name="connsiteX5" fmla="*/ 588670 w 5778500"/>
              <a:gd name="connsiteY5" fmla="*/ 3567931 h 6121400"/>
              <a:gd name="connsiteX6" fmla="*/ 1181706 w 5778500"/>
              <a:gd name="connsiteY6" fmla="*/ 4160967 h 6121400"/>
              <a:gd name="connsiteX7" fmla="*/ 588670 w 5778500"/>
              <a:gd name="connsiteY7" fmla="*/ 4754002 h 6121400"/>
              <a:gd name="connsiteX8" fmla="*/ 0 w 5778500"/>
              <a:gd name="connsiteY8" fmla="*/ 4165332 h 6121400"/>
              <a:gd name="connsiteX9" fmla="*/ 0 w 5778500"/>
              <a:gd name="connsiteY9" fmla="*/ 4156602 h 6121400"/>
              <a:gd name="connsiteX10" fmla="*/ 1370731 w 5778500"/>
              <a:gd name="connsiteY10" fmla="*/ 1279499 h 6121400"/>
              <a:gd name="connsiteX11" fmla="*/ 2745825 w 5778500"/>
              <a:gd name="connsiteY11" fmla="*/ 2654594 h 6121400"/>
              <a:gd name="connsiteX12" fmla="*/ 1370731 w 5778500"/>
              <a:gd name="connsiteY12" fmla="*/ 4029687 h 6121400"/>
              <a:gd name="connsiteX13" fmla="*/ 0 w 5778500"/>
              <a:gd name="connsiteY13" fmla="*/ 2658958 h 6121400"/>
              <a:gd name="connsiteX14" fmla="*/ 0 w 5778500"/>
              <a:gd name="connsiteY14" fmla="*/ 2650230 h 6121400"/>
              <a:gd name="connsiteX15" fmla="*/ 5366443 w 5778500"/>
              <a:gd name="connsiteY15" fmla="*/ 363312 h 6121400"/>
              <a:gd name="connsiteX16" fmla="*/ 5778500 w 5778500"/>
              <a:gd name="connsiteY16" fmla="*/ 775369 h 6121400"/>
              <a:gd name="connsiteX17" fmla="*/ 5778500 w 5778500"/>
              <a:gd name="connsiteY17" fmla="*/ 5885514 h 6121400"/>
              <a:gd name="connsiteX18" fmla="*/ 5542614 w 5778500"/>
              <a:gd name="connsiteY18" fmla="*/ 6121400 h 6121400"/>
              <a:gd name="connsiteX19" fmla="*/ 5190272 w 5778500"/>
              <a:gd name="connsiteY19" fmla="*/ 6121400 h 6121400"/>
              <a:gd name="connsiteX20" fmla="*/ 2399313 w 5778500"/>
              <a:gd name="connsiteY20" fmla="*/ 3330442 h 6121400"/>
              <a:gd name="connsiteX21" fmla="*/ 2651987 w 5778500"/>
              <a:gd name="connsiteY21" fmla="*/ 0 h 6121400"/>
              <a:gd name="connsiteX22" fmla="*/ 3149489 w 5778500"/>
              <a:gd name="connsiteY22" fmla="*/ 0 h 6121400"/>
              <a:gd name="connsiteX23" fmla="*/ 4275832 w 5778500"/>
              <a:gd name="connsiteY23" fmla="*/ 1126344 h 6121400"/>
              <a:gd name="connsiteX24" fmla="*/ 2900738 w 5778500"/>
              <a:gd name="connsiteY24" fmla="*/ 2501438 h 6121400"/>
              <a:gd name="connsiteX25" fmla="*/ 1525643 w 5778500"/>
              <a:gd name="connsiteY25" fmla="*/ 1126344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78500" h="6121400">
                <a:moveTo>
                  <a:pt x="2229496" y="3584147"/>
                </a:moveTo>
                <a:lnTo>
                  <a:pt x="3604590" y="4959242"/>
                </a:lnTo>
                <a:lnTo>
                  <a:pt x="2442432" y="6121400"/>
                </a:lnTo>
                <a:lnTo>
                  <a:pt x="2016560" y="6121400"/>
                </a:lnTo>
                <a:lnTo>
                  <a:pt x="854401" y="4959242"/>
                </a:lnTo>
                <a:close/>
                <a:moveTo>
                  <a:pt x="588670" y="3567931"/>
                </a:moveTo>
                <a:lnTo>
                  <a:pt x="1181706" y="4160967"/>
                </a:lnTo>
                <a:lnTo>
                  <a:pt x="588670" y="4754002"/>
                </a:lnTo>
                <a:lnTo>
                  <a:pt x="0" y="4165332"/>
                </a:lnTo>
                <a:lnTo>
                  <a:pt x="0" y="4156602"/>
                </a:lnTo>
                <a:close/>
                <a:moveTo>
                  <a:pt x="1370731" y="1279499"/>
                </a:moveTo>
                <a:lnTo>
                  <a:pt x="2745825" y="2654594"/>
                </a:lnTo>
                <a:lnTo>
                  <a:pt x="1370731" y="4029687"/>
                </a:lnTo>
                <a:lnTo>
                  <a:pt x="0" y="2658958"/>
                </a:lnTo>
                <a:lnTo>
                  <a:pt x="0" y="2650230"/>
                </a:lnTo>
                <a:close/>
                <a:moveTo>
                  <a:pt x="5366443" y="363312"/>
                </a:moveTo>
                <a:lnTo>
                  <a:pt x="5778500" y="775369"/>
                </a:lnTo>
                <a:lnTo>
                  <a:pt x="5778500" y="5885514"/>
                </a:lnTo>
                <a:lnTo>
                  <a:pt x="5542614" y="6121400"/>
                </a:lnTo>
                <a:lnTo>
                  <a:pt x="5190272" y="6121400"/>
                </a:lnTo>
                <a:lnTo>
                  <a:pt x="2399313" y="3330442"/>
                </a:lnTo>
                <a:close/>
                <a:moveTo>
                  <a:pt x="2651987" y="0"/>
                </a:moveTo>
                <a:lnTo>
                  <a:pt x="3149489" y="0"/>
                </a:lnTo>
                <a:lnTo>
                  <a:pt x="4275832" y="1126344"/>
                </a:lnTo>
                <a:lnTo>
                  <a:pt x="2900738" y="2501438"/>
                </a:lnTo>
                <a:lnTo>
                  <a:pt x="1525643" y="11263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08907743-71FC-BCF7-31F7-5673764CC14D}"/>
              </a:ext>
            </a:extLst>
          </p:cNvPr>
          <p:cNvSpPr/>
          <p:nvPr/>
        </p:nvSpPr>
        <p:spPr>
          <a:xfrm>
            <a:off x="10819415" y="-2852786"/>
            <a:ext cx="3666372" cy="3666373"/>
          </a:xfrm>
          <a:prstGeom prst="diamond">
            <a:avLst/>
          </a:prstGeom>
          <a:solidFill>
            <a:srgbClr val="F0F3F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29668A0E-CD7B-3513-8B3F-233C3BFB924D}"/>
              </a:ext>
            </a:extLst>
          </p:cNvPr>
          <p:cNvSpPr/>
          <p:nvPr/>
        </p:nvSpPr>
        <p:spPr>
          <a:xfrm>
            <a:off x="6319777" y="2936274"/>
            <a:ext cx="1468853" cy="1468853"/>
          </a:xfrm>
          <a:prstGeom prst="diamond">
            <a:avLst/>
          </a:prstGeom>
          <a:solidFill>
            <a:srgbClr val="DAE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32CD2-2C29-E232-DB04-BB803D70B448}"/>
              </a:ext>
            </a:extLst>
          </p:cNvPr>
          <p:cNvSpPr txBox="1"/>
          <p:nvPr/>
        </p:nvSpPr>
        <p:spPr>
          <a:xfrm>
            <a:off x="195856" y="1473848"/>
            <a:ext cx="608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DAE1E9"/>
                </a:solidFill>
              </a:rPr>
              <a:t>THANK YOU</a:t>
            </a:r>
            <a:endParaRPr lang="en-IN" sz="7200" b="1">
              <a:solidFill>
                <a:srgbClr val="DAE1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06387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 only">
    <p:bg>
      <p:bgPr>
        <a:solidFill>
          <a:srgbClr val="CE0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4C676B4-BDA2-7B99-8D69-7D8DF09220CB}"/>
              </a:ext>
            </a:extLst>
          </p:cNvPr>
          <p:cNvSpPr/>
          <p:nvPr/>
        </p:nvSpPr>
        <p:spPr>
          <a:xfrm>
            <a:off x="11091057" y="5691266"/>
            <a:ext cx="1561544" cy="1561544"/>
          </a:xfrm>
          <a:custGeom>
            <a:avLst/>
            <a:gdLst>
              <a:gd name="connsiteX0" fmla="*/ 566513 w 1133026"/>
              <a:gd name="connsiteY0" fmla="*/ 0 h 1133026"/>
              <a:gd name="connsiteX1" fmla="*/ 1133026 w 1133026"/>
              <a:gd name="connsiteY1" fmla="*/ 566513 h 1133026"/>
              <a:gd name="connsiteX2" fmla="*/ 566513 w 1133026"/>
              <a:gd name="connsiteY2" fmla="*/ 1133026 h 1133026"/>
              <a:gd name="connsiteX3" fmla="*/ 0 w 1133026"/>
              <a:gd name="connsiteY3" fmla="*/ 566513 h 1133026"/>
              <a:gd name="connsiteX4" fmla="*/ 566513 w 1133026"/>
              <a:gd name="connsiteY4" fmla="*/ 0 h 113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026" h="1133026">
                <a:moveTo>
                  <a:pt x="566513" y="0"/>
                </a:moveTo>
                <a:lnTo>
                  <a:pt x="1133026" y="566513"/>
                </a:lnTo>
                <a:lnTo>
                  <a:pt x="566513" y="1133026"/>
                </a:lnTo>
                <a:lnTo>
                  <a:pt x="0" y="566513"/>
                </a:lnTo>
                <a:lnTo>
                  <a:pt x="566513" y="0"/>
                </a:lnTo>
                <a:close/>
              </a:path>
            </a:pathLst>
          </a:custGeom>
          <a:solidFill>
            <a:srgbClr val="2D2A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" name="Picture Placeholder 26">
            <a:extLst>
              <a:ext uri="{FF2B5EF4-FFF2-40B4-BE49-F238E27FC236}">
                <a16:creationId xmlns:a16="http://schemas.microsoft.com/office/drawing/2014/main" id="{613AD3E7-6E25-A5E3-CC78-048182D63A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5595" y="-397719"/>
            <a:ext cx="7118229" cy="7255719"/>
          </a:xfrm>
          <a:custGeom>
            <a:avLst/>
            <a:gdLst>
              <a:gd name="connsiteX0" fmla="*/ 2229496 w 5778500"/>
              <a:gd name="connsiteY0" fmla="*/ 3584147 h 6121400"/>
              <a:gd name="connsiteX1" fmla="*/ 3604590 w 5778500"/>
              <a:gd name="connsiteY1" fmla="*/ 4959242 h 6121400"/>
              <a:gd name="connsiteX2" fmla="*/ 2442432 w 5778500"/>
              <a:gd name="connsiteY2" fmla="*/ 6121400 h 6121400"/>
              <a:gd name="connsiteX3" fmla="*/ 2016560 w 5778500"/>
              <a:gd name="connsiteY3" fmla="*/ 6121400 h 6121400"/>
              <a:gd name="connsiteX4" fmla="*/ 854401 w 5778500"/>
              <a:gd name="connsiteY4" fmla="*/ 4959242 h 6121400"/>
              <a:gd name="connsiteX5" fmla="*/ 588670 w 5778500"/>
              <a:gd name="connsiteY5" fmla="*/ 3567931 h 6121400"/>
              <a:gd name="connsiteX6" fmla="*/ 1181706 w 5778500"/>
              <a:gd name="connsiteY6" fmla="*/ 4160967 h 6121400"/>
              <a:gd name="connsiteX7" fmla="*/ 588670 w 5778500"/>
              <a:gd name="connsiteY7" fmla="*/ 4754002 h 6121400"/>
              <a:gd name="connsiteX8" fmla="*/ 0 w 5778500"/>
              <a:gd name="connsiteY8" fmla="*/ 4165332 h 6121400"/>
              <a:gd name="connsiteX9" fmla="*/ 0 w 5778500"/>
              <a:gd name="connsiteY9" fmla="*/ 4156602 h 6121400"/>
              <a:gd name="connsiteX10" fmla="*/ 1370731 w 5778500"/>
              <a:gd name="connsiteY10" fmla="*/ 1279499 h 6121400"/>
              <a:gd name="connsiteX11" fmla="*/ 2745825 w 5778500"/>
              <a:gd name="connsiteY11" fmla="*/ 2654594 h 6121400"/>
              <a:gd name="connsiteX12" fmla="*/ 1370731 w 5778500"/>
              <a:gd name="connsiteY12" fmla="*/ 4029687 h 6121400"/>
              <a:gd name="connsiteX13" fmla="*/ 0 w 5778500"/>
              <a:gd name="connsiteY13" fmla="*/ 2658958 h 6121400"/>
              <a:gd name="connsiteX14" fmla="*/ 0 w 5778500"/>
              <a:gd name="connsiteY14" fmla="*/ 2650230 h 6121400"/>
              <a:gd name="connsiteX15" fmla="*/ 5366443 w 5778500"/>
              <a:gd name="connsiteY15" fmla="*/ 363312 h 6121400"/>
              <a:gd name="connsiteX16" fmla="*/ 5778500 w 5778500"/>
              <a:gd name="connsiteY16" fmla="*/ 775369 h 6121400"/>
              <a:gd name="connsiteX17" fmla="*/ 5778500 w 5778500"/>
              <a:gd name="connsiteY17" fmla="*/ 5885514 h 6121400"/>
              <a:gd name="connsiteX18" fmla="*/ 5542614 w 5778500"/>
              <a:gd name="connsiteY18" fmla="*/ 6121400 h 6121400"/>
              <a:gd name="connsiteX19" fmla="*/ 5190272 w 5778500"/>
              <a:gd name="connsiteY19" fmla="*/ 6121400 h 6121400"/>
              <a:gd name="connsiteX20" fmla="*/ 2399313 w 5778500"/>
              <a:gd name="connsiteY20" fmla="*/ 3330442 h 6121400"/>
              <a:gd name="connsiteX21" fmla="*/ 2651987 w 5778500"/>
              <a:gd name="connsiteY21" fmla="*/ 0 h 6121400"/>
              <a:gd name="connsiteX22" fmla="*/ 3149489 w 5778500"/>
              <a:gd name="connsiteY22" fmla="*/ 0 h 6121400"/>
              <a:gd name="connsiteX23" fmla="*/ 4275832 w 5778500"/>
              <a:gd name="connsiteY23" fmla="*/ 1126344 h 6121400"/>
              <a:gd name="connsiteX24" fmla="*/ 2900738 w 5778500"/>
              <a:gd name="connsiteY24" fmla="*/ 2501438 h 6121400"/>
              <a:gd name="connsiteX25" fmla="*/ 1525643 w 5778500"/>
              <a:gd name="connsiteY25" fmla="*/ 1126344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78500" h="6121400">
                <a:moveTo>
                  <a:pt x="2229496" y="3584147"/>
                </a:moveTo>
                <a:lnTo>
                  <a:pt x="3604590" y="4959242"/>
                </a:lnTo>
                <a:lnTo>
                  <a:pt x="2442432" y="6121400"/>
                </a:lnTo>
                <a:lnTo>
                  <a:pt x="2016560" y="6121400"/>
                </a:lnTo>
                <a:lnTo>
                  <a:pt x="854401" y="4959242"/>
                </a:lnTo>
                <a:close/>
                <a:moveTo>
                  <a:pt x="588670" y="3567931"/>
                </a:moveTo>
                <a:lnTo>
                  <a:pt x="1181706" y="4160967"/>
                </a:lnTo>
                <a:lnTo>
                  <a:pt x="588670" y="4754002"/>
                </a:lnTo>
                <a:lnTo>
                  <a:pt x="0" y="4165332"/>
                </a:lnTo>
                <a:lnTo>
                  <a:pt x="0" y="4156602"/>
                </a:lnTo>
                <a:close/>
                <a:moveTo>
                  <a:pt x="1370731" y="1279499"/>
                </a:moveTo>
                <a:lnTo>
                  <a:pt x="2745825" y="2654594"/>
                </a:lnTo>
                <a:lnTo>
                  <a:pt x="1370731" y="4029687"/>
                </a:lnTo>
                <a:lnTo>
                  <a:pt x="0" y="2658958"/>
                </a:lnTo>
                <a:lnTo>
                  <a:pt x="0" y="2650230"/>
                </a:lnTo>
                <a:close/>
                <a:moveTo>
                  <a:pt x="5366443" y="363312"/>
                </a:moveTo>
                <a:lnTo>
                  <a:pt x="5778500" y="775369"/>
                </a:lnTo>
                <a:lnTo>
                  <a:pt x="5778500" y="5885514"/>
                </a:lnTo>
                <a:lnTo>
                  <a:pt x="5542614" y="6121400"/>
                </a:lnTo>
                <a:lnTo>
                  <a:pt x="5190272" y="6121400"/>
                </a:lnTo>
                <a:lnTo>
                  <a:pt x="2399313" y="3330442"/>
                </a:lnTo>
                <a:close/>
                <a:moveTo>
                  <a:pt x="2651987" y="0"/>
                </a:moveTo>
                <a:lnTo>
                  <a:pt x="3149489" y="0"/>
                </a:lnTo>
                <a:lnTo>
                  <a:pt x="4275832" y="1126344"/>
                </a:lnTo>
                <a:lnTo>
                  <a:pt x="2900738" y="2501438"/>
                </a:lnTo>
                <a:lnTo>
                  <a:pt x="1525643" y="11263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08907743-71FC-BCF7-31F7-5673764CC14D}"/>
              </a:ext>
            </a:extLst>
          </p:cNvPr>
          <p:cNvSpPr/>
          <p:nvPr/>
        </p:nvSpPr>
        <p:spPr>
          <a:xfrm>
            <a:off x="10819415" y="-2852786"/>
            <a:ext cx="3666372" cy="3666373"/>
          </a:xfrm>
          <a:prstGeom prst="diamond">
            <a:avLst/>
          </a:prstGeom>
          <a:solidFill>
            <a:srgbClr val="F0F3F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29668A0E-CD7B-3513-8B3F-233C3BFB924D}"/>
              </a:ext>
            </a:extLst>
          </p:cNvPr>
          <p:cNvSpPr/>
          <p:nvPr/>
        </p:nvSpPr>
        <p:spPr>
          <a:xfrm>
            <a:off x="6319777" y="2936274"/>
            <a:ext cx="1468853" cy="1468853"/>
          </a:xfrm>
          <a:prstGeom prst="diamond">
            <a:avLst/>
          </a:prstGeom>
          <a:solidFill>
            <a:srgbClr val="DAE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32CD2-2C29-E232-DB04-BB803D70B448}"/>
              </a:ext>
            </a:extLst>
          </p:cNvPr>
          <p:cNvSpPr txBox="1"/>
          <p:nvPr/>
        </p:nvSpPr>
        <p:spPr>
          <a:xfrm>
            <a:off x="67464" y="3259144"/>
            <a:ext cx="608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DAE1E9"/>
                </a:solidFill>
              </a:rPr>
              <a:t>THANK YOU</a:t>
            </a:r>
            <a:endParaRPr lang="en-IN" sz="7200" b="1">
              <a:solidFill>
                <a:srgbClr val="DAE1E9"/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16AE419-F9E0-2DD3-7BC9-EB86A309C8CF}"/>
              </a:ext>
            </a:extLst>
          </p:cNvPr>
          <p:cNvSpPr/>
          <p:nvPr userDrawn="1"/>
        </p:nvSpPr>
        <p:spPr>
          <a:xfrm>
            <a:off x="11091057" y="5691266"/>
            <a:ext cx="1561544" cy="1561544"/>
          </a:xfrm>
          <a:custGeom>
            <a:avLst/>
            <a:gdLst>
              <a:gd name="connsiteX0" fmla="*/ 566513 w 1133026"/>
              <a:gd name="connsiteY0" fmla="*/ 0 h 1133026"/>
              <a:gd name="connsiteX1" fmla="*/ 1133026 w 1133026"/>
              <a:gd name="connsiteY1" fmla="*/ 566513 h 1133026"/>
              <a:gd name="connsiteX2" fmla="*/ 566513 w 1133026"/>
              <a:gd name="connsiteY2" fmla="*/ 1133026 h 1133026"/>
              <a:gd name="connsiteX3" fmla="*/ 0 w 1133026"/>
              <a:gd name="connsiteY3" fmla="*/ 566513 h 1133026"/>
              <a:gd name="connsiteX4" fmla="*/ 566513 w 1133026"/>
              <a:gd name="connsiteY4" fmla="*/ 0 h 113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026" h="1133026">
                <a:moveTo>
                  <a:pt x="566513" y="0"/>
                </a:moveTo>
                <a:lnTo>
                  <a:pt x="1133026" y="566513"/>
                </a:lnTo>
                <a:lnTo>
                  <a:pt x="566513" y="1133026"/>
                </a:lnTo>
                <a:lnTo>
                  <a:pt x="0" y="566513"/>
                </a:lnTo>
                <a:lnTo>
                  <a:pt x="566513" y="0"/>
                </a:lnTo>
                <a:close/>
              </a:path>
            </a:pathLst>
          </a:custGeom>
          <a:solidFill>
            <a:srgbClr val="2D2A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3" name="Diamond 2">
            <a:extLst>
              <a:ext uri="{FF2B5EF4-FFF2-40B4-BE49-F238E27FC236}">
                <a16:creationId xmlns:a16="http://schemas.microsoft.com/office/drawing/2014/main" id="{62A68019-0E62-3832-D92E-C1014DBCB4F5}"/>
              </a:ext>
            </a:extLst>
          </p:cNvPr>
          <p:cNvSpPr/>
          <p:nvPr userDrawn="1"/>
        </p:nvSpPr>
        <p:spPr>
          <a:xfrm>
            <a:off x="10819415" y="-2852786"/>
            <a:ext cx="3666372" cy="3666373"/>
          </a:xfrm>
          <a:prstGeom prst="diamond">
            <a:avLst/>
          </a:prstGeom>
          <a:solidFill>
            <a:srgbClr val="F0F3F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4F971087-4B3F-7EEB-FED8-00962C7AFCF9}"/>
              </a:ext>
            </a:extLst>
          </p:cNvPr>
          <p:cNvSpPr/>
          <p:nvPr userDrawn="1"/>
        </p:nvSpPr>
        <p:spPr>
          <a:xfrm>
            <a:off x="6319777" y="2936274"/>
            <a:ext cx="1468853" cy="1468853"/>
          </a:xfrm>
          <a:prstGeom prst="diamond">
            <a:avLst/>
          </a:prstGeom>
          <a:solidFill>
            <a:srgbClr val="DAE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347C4-447B-CF30-17D3-FD2300673299}"/>
              </a:ext>
            </a:extLst>
          </p:cNvPr>
          <p:cNvSpPr txBox="1"/>
          <p:nvPr userDrawn="1"/>
        </p:nvSpPr>
        <p:spPr>
          <a:xfrm>
            <a:off x="67464" y="3259144"/>
            <a:ext cx="608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DAE1E9"/>
                </a:solidFill>
              </a:rPr>
              <a:t>THANK YOU</a:t>
            </a:r>
            <a:endParaRPr lang="en-IN" sz="7200" b="1">
              <a:solidFill>
                <a:srgbClr val="DAE1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26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8338A-BB36-6CB2-09EA-B0CC64249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1B509-10DF-5D7D-8E5B-5D227B5D9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5A97B2-1C5C-CD7B-FF8A-7F537B5CF3E8}"/>
              </a:ext>
            </a:extLst>
          </p:cNvPr>
          <p:cNvSpPr/>
          <p:nvPr userDrawn="1"/>
        </p:nvSpPr>
        <p:spPr>
          <a:xfrm>
            <a:off x="0" y="5086350"/>
            <a:ext cx="12192000" cy="177165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EC4A6-8B49-4FD1-7B06-9962167DB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28DA1-D315-8675-3359-3DC6692B6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F439178-0F82-2CEC-0B83-3DB4700C8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9588"/>
            <a:ext cx="10515600" cy="64599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F3EA10-1A86-E433-43BD-BDA82AF764FB}"/>
              </a:ext>
            </a:extLst>
          </p:cNvPr>
          <p:cNvCxnSpPr>
            <a:cxnSpLocks/>
          </p:cNvCxnSpPr>
          <p:nvPr userDrawn="1"/>
        </p:nvCxnSpPr>
        <p:spPr>
          <a:xfrm>
            <a:off x="-48000" y="5086350"/>
            <a:ext cx="12240000" cy="0"/>
          </a:xfrm>
          <a:prstGeom prst="line">
            <a:avLst/>
          </a:prstGeom>
          <a:ln w="1206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D2054-03FC-90B8-F63B-D46FD8EF2B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3803877"/>
            <a:ext cx="10515600" cy="517525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8D15A85-1725-011E-37A5-27E3B60CB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7933" t="17933" r="16045" b="16045"/>
          <a:stretch/>
        </p:blipFill>
        <p:spPr>
          <a:xfrm>
            <a:off x="10756871" y="95413"/>
            <a:ext cx="1193857" cy="922526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C5B56B7-F804-6A1C-3FC8-0F321F339384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1241165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B4FEE3-3376-F354-07D4-6B52C1021D3F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B52D57E-B057-EB91-0BBB-FE70D4FF2D6F}"/>
              </a:ext>
            </a:extLst>
          </p:cNvPr>
          <p:cNvSpPr/>
          <p:nvPr userDrawn="1"/>
        </p:nvSpPr>
        <p:spPr>
          <a:xfrm>
            <a:off x="9446371" y="5185798"/>
            <a:ext cx="1561544" cy="1570402"/>
          </a:xfrm>
          <a:custGeom>
            <a:avLst/>
            <a:gdLst>
              <a:gd name="connsiteX0" fmla="*/ 566513 w 1133026"/>
              <a:gd name="connsiteY0" fmla="*/ 0 h 1133026"/>
              <a:gd name="connsiteX1" fmla="*/ 1133026 w 1133026"/>
              <a:gd name="connsiteY1" fmla="*/ 566513 h 1133026"/>
              <a:gd name="connsiteX2" fmla="*/ 566513 w 1133026"/>
              <a:gd name="connsiteY2" fmla="*/ 1133026 h 1133026"/>
              <a:gd name="connsiteX3" fmla="*/ 0 w 1133026"/>
              <a:gd name="connsiteY3" fmla="*/ 566513 h 1133026"/>
              <a:gd name="connsiteX4" fmla="*/ 566513 w 1133026"/>
              <a:gd name="connsiteY4" fmla="*/ 0 h 113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026" h="1133026">
                <a:moveTo>
                  <a:pt x="566513" y="0"/>
                </a:moveTo>
                <a:lnTo>
                  <a:pt x="1133026" y="566513"/>
                </a:lnTo>
                <a:lnTo>
                  <a:pt x="566513" y="1133026"/>
                </a:lnTo>
                <a:lnTo>
                  <a:pt x="0" y="566513"/>
                </a:lnTo>
                <a:lnTo>
                  <a:pt x="566513" y="0"/>
                </a:lnTo>
                <a:close/>
              </a:path>
            </a:pathLst>
          </a:custGeom>
          <a:solidFill>
            <a:srgbClr val="2D2A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B2F05D3-4650-0C81-5F47-EF7DDC50E4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5725" y="0"/>
            <a:ext cx="5778500" cy="6156125"/>
          </a:xfrm>
          <a:custGeom>
            <a:avLst/>
            <a:gdLst>
              <a:gd name="connsiteX0" fmla="*/ 2229496 w 5778500"/>
              <a:gd name="connsiteY0" fmla="*/ 3584147 h 6121400"/>
              <a:gd name="connsiteX1" fmla="*/ 3604590 w 5778500"/>
              <a:gd name="connsiteY1" fmla="*/ 4959242 h 6121400"/>
              <a:gd name="connsiteX2" fmla="*/ 2442432 w 5778500"/>
              <a:gd name="connsiteY2" fmla="*/ 6121400 h 6121400"/>
              <a:gd name="connsiteX3" fmla="*/ 2016560 w 5778500"/>
              <a:gd name="connsiteY3" fmla="*/ 6121400 h 6121400"/>
              <a:gd name="connsiteX4" fmla="*/ 854401 w 5778500"/>
              <a:gd name="connsiteY4" fmla="*/ 4959242 h 6121400"/>
              <a:gd name="connsiteX5" fmla="*/ 588670 w 5778500"/>
              <a:gd name="connsiteY5" fmla="*/ 3567931 h 6121400"/>
              <a:gd name="connsiteX6" fmla="*/ 1181706 w 5778500"/>
              <a:gd name="connsiteY6" fmla="*/ 4160967 h 6121400"/>
              <a:gd name="connsiteX7" fmla="*/ 588670 w 5778500"/>
              <a:gd name="connsiteY7" fmla="*/ 4754002 h 6121400"/>
              <a:gd name="connsiteX8" fmla="*/ 0 w 5778500"/>
              <a:gd name="connsiteY8" fmla="*/ 4165332 h 6121400"/>
              <a:gd name="connsiteX9" fmla="*/ 0 w 5778500"/>
              <a:gd name="connsiteY9" fmla="*/ 4156602 h 6121400"/>
              <a:gd name="connsiteX10" fmla="*/ 1370731 w 5778500"/>
              <a:gd name="connsiteY10" fmla="*/ 1279499 h 6121400"/>
              <a:gd name="connsiteX11" fmla="*/ 2745825 w 5778500"/>
              <a:gd name="connsiteY11" fmla="*/ 2654594 h 6121400"/>
              <a:gd name="connsiteX12" fmla="*/ 1370731 w 5778500"/>
              <a:gd name="connsiteY12" fmla="*/ 4029687 h 6121400"/>
              <a:gd name="connsiteX13" fmla="*/ 0 w 5778500"/>
              <a:gd name="connsiteY13" fmla="*/ 2658958 h 6121400"/>
              <a:gd name="connsiteX14" fmla="*/ 0 w 5778500"/>
              <a:gd name="connsiteY14" fmla="*/ 2650230 h 6121400"/>
              <a:gd name="connsiteX15" fmla="*/ 5366443 w 5778500"/>
              <a:gd name="connsiteY15" fmla="*/ 363312 h 6121400"/>
              <a:gd name="connsiteX16" fmla="*/ 5778500 w 5778500"/>
              <a:gd name="connsiteY16" fmla="*/ 775369 h 6121400"/>
              <a:gd name="connsiteX17" fmla="*/ 5778500 w 5778500"/>
              <a:gd name="connsiteY17" fmla="*/ 5885514 h 6121400"/>
              <a:gd name="connsiteX18" fmla="*/ 5542614 w 5778500"/>
              <a:gd name="connsiteY18" fmla="*/ 6121400 h 6121400"/>
              <a:gd name="connsiteX19" fmla="*/ 5190272 w 5778500"/>
              <a:gd name="connsiteY19" fmla="*/ 6121400 h 6121400"/>
              <a:gd name="connsiteX20" fmla="*/ 2399313 w 5778500"/>
              <a:gd name="connsiteY20" fmla="*/ 3330442 h 6121400"/>
              <a:gd name="connsiteX21" fmla="*/ 2651987 w 5778500"/>
              <a:gd name="connsiteY21" fmla="*/ 0 h 6121400"/>
              <a:gd name="connsiteX22" fmla="*/ 3149489 w 5778500"/>
              <a:gd name="connsiteY22" fmla="*/ 0 h 6121400"/>
              <a:gd name="connsiteX23" fmla="*/ 4275832 w 5778500"/>
              <a:gd name="connsiteY23" fmla="*/ 1126344 h 6121400"/>
              <a:gd name="connsiteX24" fmla="*/ 2900738 w 5778500"/>
              <a:gd name="connsiteY24" fmla="*/ 2501438 h 6121400"/>
              <a:gd name="connsiteX25" fmla="*/ 1525643 w 5778500"/>
              <a:gd name="connsiteY25" fmla="*/ 1126344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78500" h="6121400">
                <a:moveTo>
                  <a:pt x="2229496" y="3584147"/>
                </a:moveTo>
                <a:lnTo>
                  <a:pt x="3604590" y="4959242"/>
                </a:lnTo>
                <a:lnTo>
                  <a:pt x="2442432" y="6121400"/>
                </a:lnTo>
                <a:lnTo>
                  <a:pt x="2016560" y="6121400"/>
                </a:lnTo>
                <a:lnTo>
                  <a:pt x="854401" y="4959242"/>
                </a:lnTo>
                <a:close/>
                <a:moveTo>
                  <a:pt x="588670" y="3567931"/>
                </a:moveTo>
                <a:lnTo>
                  <a:pt x="1181706" y="4160967"/>
                </a:lnTo>
                <a:lnTo>
                  <a:pt x="588670" y="4754002"/>
                </a:lnTo>
                <a:lnTo>
                  <a:pt x="0" y="4165332"/>
                </a:lnTo>
                <a:lnTo>
                  <a:pt x="0" y="4156602"/>
                </a:lnTo>
                <a:close/>
                <a:moveTo>
                  <a:pt x="1370731" y="1279499"/>
                </a:moveTo>
                <a:lnTo>
                  <a:pt x="2745825" y="2654594"/>
                </a:lnTo>
                <a:lnTo>
                  <a:pt x="1370731" y="4029687"/>
                </a:lnTo>
                <a:lnTo>
                  <a:pt x="0" y="2658958"/>
                </a:lnTo>
                <a:lnTo>
                  <a:pt x="0" y="2650230"/>
                </a:lnTo>
                <a:close/>
                <a:moveTo>
                  <a:pt x="5366443" y="363312"/>
                </a:moveTo>
                <a:lnTo>
                  <a:pt x="5778500" y="775369"/>
                </a:lnTo>
                <a:lnTo>
                  <a:pt x="5778500" y="5885514"/>
                </a:lnTo>
                <a:lnTo>
                  <a:pt x="5542614" y="6121400"/>
                </a:lnTo>
                <a:lnTo>
                  <a:pt x="5190272" y="6121400"/>
                </a:lnTo>
                <a:lnTo>
                  <a:pt x="2399313" y="3330442"/>
                </a:lnTo>
                <a:close/>
                <a:moveTo>
                  <a:pt x="2651987" y="0"/>
                </a:moveTo>
                <a:lnTo>
                  <a:pt x="3149489" y="0"/>
                </a:lnTo>
                <a:lnTo>
                  <a:pt x="4275832" y="1126344"/>
                </a:lnTo>
                <a:lnTo>
                  <a:pt x="2900738" y="2501438"/>
                </a:lnTo>
                <a:lnTo>
                  <a:pt x="1525643" y="11263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62602-5AA3-E060-E592-DDF245C65A10}"/>
              </a:ext>
            </a:extLst>
          </p:cNvPr>
          <p:cNvCxnSpPr>
            <a:cxnSpLocks/>
          </p:cNvCxnSpPr>
          <p:nvPr userDrawn="1"/>
        </p:nvCxnSpPr>
        <p:spPr>
          <a:xfrm>
            <a:off x="-25986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52802-B2F7-ED3E-F2AF-9DF538D3DE07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C9E3120-9D9C-37D9-1543-94E6EB720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6" name="Diamond 5">
            <a:extLst>
              <a:ext uri="{FF2B5EF4-FFF2-40B4-BE49-F238E27FC236}">
                <a16:creationId xmlns:a16="http://schemas.microsoft.com/office/drawing/2014/main" id="{D3CD609E-C7F5-5398-D868-D580BC06EDC9}"/>
              </a:ext>
            </a:extLst>
          </p:cNvPr>
          <p:cNvSpPr/>
          <p:nvPr userDrawn="1"/>
        </p:nvSpPr>
        <p:spPr>
          <a:xfrm>
            <a:off x="9065273" y="-2768909"/>
            <a:ext cx="3666372" cy="3687171"/>
          </a:xfrm>
          <a:prstGeom prst="diamond">
            <a:avLst/>
          </a:prstGeom>
          <a:solidFill>
            <a:srgbClr val="AA182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Diamond 14">
            <a:extLst>
              <a:ext uri="{FF2B5EF4-FFF2-40B4-BE49-F238E27FC236}">
                <a16:creationId xmlns:a16="http://schemas.microsoft.com/office/drawing/2014/main" id="{40D7788A-5A56-4783-DFF5-7E68A0BD2F75}"/>
              </a:ext>
            </a:extLst>
          </p:cNvPr>
          <p:cNvSpPr/>
          <p:nvPr userDrawn="1"/>
        </p:nvSpPr>
        <p:spPr>
          <a:xfrm>
            <a:off x="5683171" y="2844083"/>
            <a:ext cx="1186071" cy="1192799"/>
          </a:xfrm>
          <a:prstGeom prst="diamond">
            <a:avLst/>
          </a:prstGeom>
          <a:solidFill>
            <a:srgbClr val="AA1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89F7-5B0F-3F62-7FDD-21A4E2006D50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671146" y="1461677"/>
            <a:ext cx="5660206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>
              <a:lnSpc>
                <a:spcPct val="200000"/>
              </a:lnSpc>
              <a:buClr>
                <a:srgbClr val="AA182C"/>
              </a:buClr>
              <a:buSzPct val="100000"/>
              <a:buFont typeface="+mj-lt"/>
              <a:buAutoNum type="arabicPeriod"/>
              <a:defRPr sz="1600"/>
            </a:lvl1pPr>
            <a:lvl2pPr marL="6858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C2BF28-ED3E-2901-BD13-7F14C22C955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71146" y="268410"/>
            <a:ext cx="5852746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97BEA6-ED08-1B88-8C5C-573332F6B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486F9DD-F2A0-E308-01DD-B123B9BBA491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3023217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89F7-5B0F-3F62-7FDD-21A4E2006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46" y="1253331"/>
            <a:ext cx="10682654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600"/>
            </a:lvl1pPr>
            <a:lvl2pPr marL="6858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B4FEE3-3376-F354-07D4-6B52C1021D3F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62602-5AA3-E060-E592-DDF245C65A10}"/>
              </a:ext>
            </a:extLst>
          </p:cNvPr>
          <p:cNvCxnSpPr>
            <a:cxnSpLocks/>
          </p:cNvCxnSpPr>
          <p:nvPr userDrawn="1"/>
        </p:nvCxnSpPr>
        <p:spPr>
          <a:xfrm>
            <a:off x="-25986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52802-B2F7-ED3E-F2AF-9DF538D3DE07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6C2BF28-ED3E-2901-BD13-7F14C22C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9E3120-9D9C-37D9-1543-94E6EB720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6444E-9D10-186B-C930-87C375B57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B650FBD-A395-188D-8762-3C6AEF6077A5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349015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89F7-5B0F-3F62-7FDD-21A4E2006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46" y="1253331"/>
            <a:ext cx="10682654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600"/>
            </a:lvl1pPr>
            <a:lvl2pPr marL="6858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B4FEE3-3376-F354-07D4-6B52C1021D3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62602-5AA3-E060-E592-DDF245C65A10}"/>
              </a:ext>
            </a:extLst>
          </p:cNvPr>
          <p:cNvCxnSpPr>
            <a:cxnSpLocks/>
          </p:cNvCxnSpPr>
          <p:nvPr/>
        </p:nvCxnSpPr>
        <p:spPr>
          <a:xfrm>
            <a:off x="-25986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52802-B2F7-ED3E-F2AF-9DF538D3DE07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6C2BF28-ED3E-2901-BD13-7F14C22C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9E3120-9D9C-37D9-1543-94E6EB720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6444E-9D10-186B-C930-87C375B57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E2D9DB-27D3-95AE-54C4-253A91D9A717}"/>
              </a:ext>
            </a:extLst>
          </p:cNvPr>
          <p:cNvCxnSpPr>
            <a:cxnSpLocks/>
          </p:cNvCxnSpPr>
          <p:nvPr userDrawn="1"/>
        </p:nvCxnSpPr>
        <p:spPr>
          <a:xfrm>
            <a:off x="-25986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FB6A90-9241-3496-1D9D-131E4795B1EB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15509-A66E-C39E-DFF5-430CA281B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241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89F7-5B0F-3F62-7FDD-21A4E2006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46" y="1600575"/>
            <a:ext cx="10682654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600"/>
            </a:lvl1pPr>
            <a:lvl2pPr marL="6858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B4FEE3-3376-F354-07D4-6B52C1021D3F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62602-5AA3-E060-E592-DDF245C65A10}"/>
              </a:ext>
            </a:extLst>
          </p:cNvPr>
          <p:cNvCxnSpPr>
            <a:cxnSpLocks/>
          </p:cNvCxnSpPr>
          <p:nvPr userDrawn="1"/>
        </p:nvCxnSpPr>
        <p:spPr>
          <a:xfrm>
            <a:off x="-25986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52802-B2F7-ED3E-F2AF-9DF538D3DE07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6C2BF28-ED3E-2901-BD13-7F14C22C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9E3120-9D9C-37D9-1543-94E6EB720C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6444E-9D10-186B-C930-87C375B57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B1649C5-D224-3D37-A2F8-57DD419F7D0B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73E845-DC6F-B249-0DBB-ADE6F5B596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9104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B4FEE3-3376-F354-07D4-6B52C1021D3F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62602-5AA3-E060-E592-DDF245C65A10}"/>
              </a:ext>
            </a:extLst>
          </p:cNvPr>
          <p:cNvCxnSpPr>
            <a:cxnSpLocks/>
          </p:cNvCxnSpPr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52802-B2F7-ED3E-F2AF-9DF538D3DE07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6C2BF28-ED3E-2901-BD13-7F14C22C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DFA3E-9DB3-81C7-00F3-7D7664475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30CE8A1-1C4E-36EE-F535-839229DDD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0A25DD2-3825-56EE-9783-976029059FB4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1665812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w/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B4FEE3-3376-F354-07D4-6B52C1021D3F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62602-5AA3-E060-E592-DDF245C65A10}"/>
              </a:ext>
            </a:extLst>
          </p:cNvPr>
          <p:cNvCxnSpPr>
            <a:cxnSpLocks/>
          </p:cNvCxnSpPr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52802-B2F7-ED3E-F2AF-9DF538D3DE07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6C2BF28-ED3E-2901-BD13-7F14C22C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DFA3E-9DB3-81C7-00F3-7D7664475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30CE8A1-1C4E-36EE-F535-839229DDD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34E7FE09-BD0B-A44B-DCD6-2C4C6EA413E7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D64CD8C-3528-4B97-C993-160DE21C4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829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93B04C7-EB65-04DC-8CF9-54A175E44E3D}"/>
              </a:ext>
            </a:extLst>
          </p:cNvPr>
          <p:cNvSpPr/>
          <p:nvPr userDrawn="1"/>
        </p:nvSpPr>
        <p:spPr>
          <a:xfrm>
            <a:off x="-1270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877C1-ECBF-9147-2F28-A228BF8EF2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A2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2A235-D5D6-310E-E1EC-F7B37116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73C75-A865-169F-5F15-0745A3FA6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A1A02-1C70-B746-10AD-FCFBAC7916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4829B5-736E-BBA0-E004-266E9BFC9687}"/>
              </a:ext>
            </a:extLst>
          </p:cNvPr>
          <p:cNvCxnSpPr/>
          <p:nvPr userDrawn="1"/>
        </p:nvCxnSpPr>
        <p:spPr>
          <a:xfrm>
            <a:off x="741680" y="3769360"/>
            <a:ext cx="0" cy="65024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5EC2FBF-3CB4-08C3-2DC2-9D96E6D62FDC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3952484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93B04C7-EB65-04DC-8CF9-54A175E44E3D}"/>
              </a:ext>
            </a:extLst>
          </p:cNvPr>
          <p:cNvSpPr/>
          <p:nvPr userDrawn="1"/>
        </p:nvSpPr>
        <p:spPr>
          <a:xfrm>
            <a:off x="-1270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877C1-ECBF-9147-2F28-A228BF8EF2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182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2A235-D5D6-310E-E1EC-F7B37116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73C75-A865-169F-5F15-0745A3FA6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A1A02-1C70-B746-10AD-FCFBAC7916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4829B5-736E-BBA0-E004-266E9BFC9687}"/>
              </a:ext>
            </a:extLst>
          </p:cNvPr>
          <p:cNvCxnSpPr/>
          <p:nvPr userDrawn="1"/>
        </p:nvCxnSpPr>
        <p:spPr>
          <a:xfrm>
            <a:off x="741680" y="3769360"/>
            <a:ext cx="0" cy="650240"/>
          </a:xfrm>
          <a:prstGeom prst="line">
            <a:avLst/>
          </a:prstGeom>
          <a:ln w="120650">
            <a:solidFill>
              <a:srgbClr val="7586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A40969B-2CF4-6B7A-CC35-EDD013CEC688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491922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ACA4E-CB7F-328A-B272-518A93C867D8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1B6D7C-2B34-9A72-FF74-CF1B6E750D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5152292" cy="61450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B86BF5-078E-9D1B-28C7-02C9AFBDC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755" y="243205"/>
            <a:ext cx="615023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9552B8D-1F63-9EE5-5450-01E20855FA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0700" y="1932743"/>
            <a:ext cx="6151291" cy="39417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CE0E2D"/>
              </a:buClr>
              <a:buFont typeface="Wingdings" panose="05000000000000000000" pitchFamily="2" charset="2"/>
              <a:buChar char="§"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A368385-B190-EBB2-3913-D3B937B38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356350"/>
            <a:ext cx="381000" cy="365125"/>
          </a:xfrm>
        </p:spPr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B82DA4-10B0-CB0F-5F6D-B8A9F7D6AA3B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9AE9A85-4E25-2963-F9AD-794152DA2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7FD6A0-0357-3C50-868D-EDFEF0153EDE}"/>
              </a:ext>
            </a:extLst>
          </p:cNvPr>
          <p:cNvCxnSpPr>
            <a:cxnSpLocks/>
          </p:cNvCxnSpPr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0F16B-4A9D-64AD-5DFB-0158F2195727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1834423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Image01 w/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ACA4E-CB7F-328A-B272-518A93C867D8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1B6D7C-2B34-9A72-FF74-CF1B6E750D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5152292" cy="61269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B86BF5-078E-9D1B-28C7-02C9AFBDC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755" y="243205"/>
            <a:ext cx="615023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9552B8D-1F63-9EE5-5450-01E20855FA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0700" y="2338755"/>
            <a:ext cx="6151291" cy="35357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CE0E2D"/>
              </a:buClr>
              <a:buFont typeface="Wingdings" panose="05000000000000000000" pitchFamily="2" charset="2"/>
              <a:buChar char="§"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A368385-B190-EBB2-3913-D3B937B38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356350"/>
            <a:ext cx="381000" cy="365125"/>
          </a:xfrm>
        </p:spPr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7FD6A0-0357-3C50-868D-EDFEF0153EDE}"/>
              </a:ext>
            </a:extLst>
          </p:cNvPr>
          <p:cNvCxnSpPr>
            <a:cxnSpLocks/>
          </p:cNvCxnSpPr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B82DA4-10B0-CB0F-5F6D-B8A9F7D6AA3B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9AE9A85-4E25-2963-F9AD-794152DA2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1438024-2F78-4CA7-23FF-C825D77FAC4F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185A993-5CF3-9C15-E783-CDEFB7106C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00700" y="1568768"/>
            <a:ext cx="6150236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421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76BE31-B2E0-6572-DE5A-7B0B57A3B31F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BDF9E-6B35-C18A-B4FD-96533278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A4678-E2A1-C8BC-279F-50D68D194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3AD263-0CA6-D0CD-A517-0F02D80E68E0}"/>
              </a:ext>
            </a:extLst>
          </p:cNvPr>
          <p:cNvCxnSpPr>
            <a:cxnSpLocks/>
          </p:cNvCxnSpPr>
          <p:nvPr userDrawn="1"/>
        </p:nvCxnSpPr>
        <p:spPr>
          <a:xfrm>
            <a:off x="-1524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9E2CF7-B0FE-51B2-4208-C84455D18AB0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0AA745-35F7-D4C5-A027-E4F2AEDD22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63650" y="1333010"/>
            <a:ext cx="4200525" cy="2692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8374708-5D0B-8CD1-E2D9-8AE5D6498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27825" y="1333010"/>
            <a:ext cx="4200525" cy="2692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B85E96-5E8E-7120-057A-2B41C4668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3650" y="4256088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B588E9D-C9D7-1CAC-1A40-033FA37314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7825" y="4256088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327EB8D-16DA-E4D9-CA1B-F08D8949F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63649" y="4736611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8293BEB3-EB97-4E0B-8EE3-0CE723BB3C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7824" y="4736611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138AB-6506-9C41-FFD8-C293DEFA6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AE6DAE5-B32A-0C09-9816-BD6CBF063B24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453934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two images w/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76BE31-B2E0-6572-DE5A-7B0B57A3B31F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BDF9E-6B35-C18A-B4FD-96533278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A4678-E2A1-C8BC-279F-50D68D194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3AD263-0CA6-D0CD-A517-0F02D80E68E0}"/>
              </a:ext>
            </a:extLst>
          </p:cNvPr>
          <p:cNvCxnSpPr>
            <a:cxnSpLocks/>
          </p:cNvCxnSpPr>
          <p:nvPr userDrawn="1"/>
        </p:nvCxnSpPr>
        <p:spPr>
          <a:xfrm>
            <a:off x="-1524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9E2CF7-B0FE-51B2-4208-C84455D18AB0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0AA745-35F7-D4C5-A027-E4F2AEDD22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63650" y="1807791"/>
            <a:ext cx="4200525" cy="2692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8374708-5D0B-8CD1-E2D9-8AE5D6498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27825" y="1807791"/>
            <a:ext cx="4200525" cy="2692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B85E96-5E8E-7120-057A-2B41C4668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3650" y="4730869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B588E9D-C9D7-1CAC-1A40-033FA37314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7825" y="4730869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327EB8D-16DA-E4D9-CA1B-F08D8949F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63649" y="5211392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8293BEB3-EB97-4E0B-8EE3-0CE723BB3C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7824" y="5211392"/>
            <a:ext cx="4200525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138AB-6506-9C41-FFD8-C293DEFA6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EE39E73-FF53-4838-12C7-F54DB2850B3F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835973-7ACB-BC60-E422-70EF2FDFF2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928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76BE31-B2E0-6572-DE5A-7B0B57A3B31F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BDF9E-6B35-C18A-B4FD-96533278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A4678-E2A1-C8BC-279F-50D68D194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3AD263-0CA6-D0CD-A517-0F02D80E68E0}"/>
              </a:ext>
            </a:extLst>
          </p:cNvPr>
          <p:cNvCxnSpPr>
            <a:cxnSpLocks/>
          </p:cNvCxnSpPr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9E2CF7-B0FE-51B2-4208-C84455D18AB0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0AA745-35F7-D4C5-A027-E4F2AEDD22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606" y="1500064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B85E96-5E8E-7120-057A-2B41C4668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607" y="3943230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327EB8D-16DA-E4D9-CA1B-F08D8949F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606" y="4423752"/>
            <a:ext cx="3413857" cy="15198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84A34F2-2FAE-E615-5F11-AF56F6D487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9071" y="1494043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870561C-B2D2-86EC-019D-AA476ADCF4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90536" y="1494043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BFCBC5-3C30-F7A9-DB3A-7A2DB364E5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89072" y="3942000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995C007-AA3F-EEA0-8CAE-FF0A6AC8CC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89071" y="4424400"/>
            <a:ext cx="3413857" cy="15198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717C65C-0812-4DB2-9CC0-C848A3FCA0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90537" y="3943230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05B8202-929F-CDAF-9471-09C6E21CF1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90536" y="4423752"/>
            <a:ext cx="3413857" cy="15198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66E277-9A2B-BDC4-5EE7-367659C509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CF0133C-E853-CF5A-6CF4-3FEE124ED5A6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3583261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89F7-5B0F-3F62-7FDD-21A4E2006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46" y="1600575"/>
            <a:ext cx="10682654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600"/>
            </a:lvl1pPr>
            <a:lvl2pPr marL="6858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B4FEE3-3376-F354-07D4-6B52C1021D3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62602-5AA3-E060-E592-DDF245C65A10}"/>
              </a:ext>
            </a:extLst>
          </p:cNvPr>
          <p:cNvCxnSpPr>
            <a:cxnSpLocks/>
          </p:cNvCxnSpPr>
          <p:nvPr/>
        </p:nvCxnSpPr>
        <p:spPr>
          <a:xfrm>
            <a:off x="-25986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52802-B2F7-ED3E-F2AF-9DF538D3DE07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6C2BF28-ED3E-2901-BD13-7F14C22C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9E3120-9D9C-37D9-1543-94E6EB720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6444E-9D10-186B-C930-87C375B57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C41C7D3-9A96-62E5-993E-D409E0AB8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636799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/ three images w/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76BE31-B2E0-6572-DE5A-7B0B57A3B31F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BDF9E-6B35-C18A-B4FD-96533278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A4678-E2A1-C8BC-279F-50D68D194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3AD263-0CA6-D0CD-A517-0F02D80E68E0}"/>
              </a:ext>
            </a:extLst>
          </p:cNvPr>
          <p:cNvCxnSpPr>
            <a:cxnSpLocks/>
          </p:cNvCxnSpPr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9E2CF7-B0FE-51B2-4208-C84455D18AB0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0AA745-35F7-D4C5-A027-E4F2AEDD22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606" y="1596776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B85E96-5E8E-7120-057A-2B41C4668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607" y="4039942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327EB8D-16DA-E4D9-CA1B-F08D8949F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606" y="4520464"/>
            <a:ext cx="3413857" cy="15198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84A34F2-2FAE-E615-5F11-AF56F6D487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9071" y="1590755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870561C-B2D2-86EC-019D-AA476ADCF4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90536" y="1590755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BFCBC5-3C30-F7A9-DB3A-7A2DB364E5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89072" y="4038712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995C007-AA3F-EEA0-8CAE-FF0A6AC8CC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89071" y="4521112"/>
            <a:ext cx="3413857" cy="15198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717C65C-0812-4DB2-9CC0-C848A3FCA0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90537" y="4039942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05B8202-929F-CDAF-9471-09C6E21CF1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90536" y="4520464"/>
            <a:ext cx="3413857" cy="15198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66E277-9A2B-BDC4-5EE7-367659C509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29FFBAD-C517-C7E5-E55D-10FFA0BCDC17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DA27927-C7D7-414E-6B4D-9C98090ED2B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8102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/ three images">
    <p:bg>
      <p:bgPr>
        <a:solidFill>
          <a:srgbClr val="CE0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76BE31-B2E0-6572-DE5A-7B0B57A3B31F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BDF9E-6B35-C18A-B4FD-96533278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A4678-E2A1-C8BC-279F-50D68D194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3AD263-0CA6-D0CD-A517-0F02D80E68E0}"/>
              </a:ext>
            </a:extLst>
          </p:cNvPr>
          <p:cNvCxnSpPr/>
          <p:nvPr userDrawn="1"/>
        </p:nvCxnSpPr>
        <p:spPr>
          <a:xfrm>
            <a:off x="-10160" y="6185144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9E2CF7-B0FE-51B2-4208-C84455D18AB0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0AA745-35F7-D4C5-A027-E4F2AEDD22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606" y="1500064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B85E96-5E8E-7120-057A-2B41C4668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607" y="3943230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327EB8D-16DA-E4D9-CA1B-F08D8949F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606" y="4423753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DAE1E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84A34F2-2FAE-E615-5F11-AF56F6D487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9071" y="1494043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870561C-B2D2-86EC-019D-AA476ADCF4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90536" y="1494043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BFCBC5-3C30-F7A9-DB3A-7A2DB364E5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89072" y="4009051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995C007-AA3F-EEA0-8CAE-FF0A6AC8CC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89071" y="4489574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DAE1E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717C65C-0812-4DB2-9CC0-C848A3FCA0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90537" y="3943230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05B8202-929F-CDAF-9471-09C6E21CF1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90536" y="4423753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DAE1E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434B54-7FCF-BC1E-4081-791DAEA4F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88E5028-294D-8AE9-9E2C-02E3535E7C7E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2709302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three images w/ subtitles">
    <p:bg>
      <p:bgPr>
        <a:solidFill>
          <a:srgbClr val="CE0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76BE31-B2E0-6572-DE5A-7B0B57A3B31F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8BDF9E-6B35-C18A-B4FD-965332788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A4678-E2A1-C8BC-279F-50D68D194F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3AD263-0CA6-D0CD-A517-0F02D80E68E0}"/>
              </a:ext>
            </a:extLst>
          </p:cNvPr>
          <p:cNvCxnSpPr/>
          <p:nvPr userDrawn="1"/>
        </p:nvCxnSpPr>
        <p:spPr>
          <a:xfrm>
            <a:off x="-10160" y="6185144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9E2CF7-B0FE-51B2-4208-C84455D18AB0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D0AA745-35F7-D4C5-A027-E4F2AEDD22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606" y="2036395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B85E96-5E8E-7120-057A-2B41C4668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607" y="4479561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327EB8D-16DA-E4D9-CA1B-F08D8949F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606" y="4960084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DAE1E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84A34F2-2FAE-E615-5F11-AF56F6D487B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9071" y="2030374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870561C-B2D2-86EC-019D-AA476ADCF4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90536" y="2030374"/>
            <a:ext cx="3413858" cy="2188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BFCBC5-3C30-F7A9-DB3A-7A2DB364E5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89072" y="4545382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995C007-AA3F-EEA0-8CAE-FF0A6AC8CC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89071" y="5025905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DAE1E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717C65C-0812-4DB2-9CC0-C848A3FCA0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90537" y="4479561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E05B8202-929F-CDAF-9471-09C6E21CF1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90536" y="4960084"/>
            <a:ext cx="3413857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DAE1E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434B54-7FCF-BC1E-4081-791DAEA4F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BE7ADBED-B796-114B-35F3-D6BF9DEFDD60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9927EDF-BD0A-AB11-9834-641B7A98B8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DAE1E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7201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pictur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366017-76CA-91C7-B5ED-619133C73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AAF45A-7BD1-B7E1-446E-E460607CAE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053840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24B9564-C741-B1C8-2133-AAAC262CEB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2129" y="3429000"/>
            <a:ext cx="4053840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898C6F4-BEA3-A806-5FE0-B50BF11105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8161" y="0"/>
            <a:ext cx="4053840" cy="3429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31AA0FC8-1777-65AE-667B-A852F532F6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527" y="3729870"/>
            <a:ext cx="3413857" cy="6186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1C55604-1A11-B5D7-AFD0-B8EF97BC3F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526" y="4423752"/>
            <a:ext cx="3413857" cy="19325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DAE23841-17EC-2EB3-9653-0B6AD51C32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04313" y="305010"/>
            <a:ext cx="3413857" cy="6186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69781FAE-DFBE-A86E-439A-AB8984671E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4312" y="998892"/>
            <a:ext cx="3413857" cy="19325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ECAA10F-4675-12A1-8B9D-35222BE04A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53099" y="3729870"/>
            <a:ext cx="3413857" cy="6186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4EAFBACD-9FC8-88D5-F38D-E212DB8AF3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53098" y="4423752"/>
            <a:ext cx="3413857" cy="19325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0FA5F09-AB9B-CEB2-3132-518D3B2A91A4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27363905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eading w/ icons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D6FDF87-4A95-CC72-20D0-56293D00197A}"/>
              </a:ext>
            </a:extLst>
          </p:cNvPr>
          <p:cNvSpPr/>
          <p:nvPr userDrawn="1"/>
        </p:nvSpPr>
        <p:spPr>
          <a:xfrm>
            <a:off x="0" y="0"/>
            <a:ext cx="12192000" cy="4375230"/>
          </a:xfrm>
          <a:prstGeom prst="rect">
            <a:avLst/>
          </a:prstGeom>
          <a:solidFill>
            <a:srgbClr val="CE0E2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9636F4-3591-F1EF-E9E1-FD7FBE6FB729}"/>
              </a:ext>
            </a:extLst>
          </p:cNvPr>
          <p:cNvSpPr/>
          <p:nvPr userDrawn="1"/>
        </p:nvSpPr>
        <p:spPr>
          <a:xfrm>
            <a:off x="0" y="4375230"/>
            <a:ext cx="12192000" cy="2482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D4CDED-0470-ED60-26BB-9867D4F6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4620"/>
            <a:ext cx="10515600" cy="64599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F26A2D-1048-7C7B-FACF-284A6368708D}"/>
              </a:ext>
            </a:extLst>
          </p:cNvPr>
          <p:cNvSpPr/>
          <p:nvPr userDrawn="1"/>
        </p:nvSpPr>
        <p:spPr>
          <a:xfrm>
            <a:off x="2353520" y="3507798"/>
            <a:ext cx="925974" cy="9259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253993-63F6-BA70-35C1-25993C5CD3DA}"/>
              </a:ext>
            </a:extLst>
          </p:cNvPr>
          <p:cNvSpPr/>
          <p:nvPr userDrawn="1"/>
        </p:nvSpPr>
        <p:spPr>
          <a:xfrm>
            <a:off x="5633014" y="3507798"/>
            <a:ext cx="925974" cy="9259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A68632-4FEF-6B6D-7247-2574F17E13A1}"/>
              </a:ext>
            </a:extLst>
          </p:cNvPr>
          <p:cNvSpPr/>
          <p:nvPr userDrawn="1"/>
        </p:nvSpPr>
        <p:spPr>
          <a:xfrm>
            <a:off x="8912508" y="3507798"/>
            <a:ext cx="925974" cy="9259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5E27923-C931-50BD-180C-E403AA0D35F9}"/>
              </a:ext>
            </a:extLst>
          </p:cNvPr>
          <p:cNvSpPr/>
          <p:nvPr userDrawn="1"/>
        </p:nvSpPr>
        <p:spPr>
          <a:xfrm>
            <a:off x="2411395" y="3571459"/>
            <a:ext cx="798651" cy="798651"/>
          </a:xfrm>
          <a:prstGeom prst="ellipse">
            <a:avLst/>
          </a:prstGeom>
          <a:solidFill>
            <a:srgbClr val="CE0E2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9C771F-3219-AB28-DF72-0DF12FF05284}"/>
              </a:ext>
            </a:extLst>
          </p:cNvPr>
          <p:cNvSpPr/>
          <p:nvPr userDrawn="1"/>
        </p:nvSpPr>
        <p:spPr>
          <a:xfrm>
            <a:off x="5690889" y="3571459"/>
            <a:ext cx="798651" cy="798651"/>
          </a:xfrm>
          <a:prstGeom prst="ellipse">
            <a:avLst/>
          </a:prstGeom>
          <a:solidFill>
            <a:srgbClr val="CE0E2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D3F3A9C-0E45-EB97-2249-B91EF57796DF}"/>
              </a:ext>
            </a:extLst>
          </p:cNvPr>
          <p:cNvSpPr/>
          <p:nvPr userDrawn="1"/>
        </p:nvSpPr>
        <p:spPr>
          <a:xfrm>
            <a:off x="8970383" y="3571459"/>
            <a:ext cx="798651" cy="798651"/>
          </a:xfrm>
          <a:prstGeom prst="ellipse">
            <a:avLst/>
          </a:prstGeom>
          <a:solidFill>
            <a:srgbClr val="CE0E2D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BCD2D2B-AE23-F92F-31E8-DCD980AAC3B7}"/>
              </a:ext>
            </a:extLst>
          </p:cNvPr>
          <p:cNvSpPr/>
          <p:nvPr userDrawn="1"/>
        </p:nvSpPr>
        <p:spPr>
          <a:xfrm>
            <a:off x="2411393" y="3571459"/>
            <a:ext cx="798651" cy="798651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4967D2-F719-DBBB-95F3-5A4FACC57780}"/>
              </a:ext>
            </a:extLst>
          </p:cNvPr>
          <p:cNvSpPr/>
          <p:nvPr userDrawn="1"/>
        </p:nvSpPr>
        <p:spPr>
          <a:xfrm>
            <a:off x="5690887" y="3571459"/>
            <a:ext cx="798651" cy="798651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8ADDA8-30A2-113F-27E0-776A6C6BC340}"/>
              </a:ext>
            </a:extLst>
          </p:cNvPr>
          <p:cNvSpPr/>
          <p:nvPr userDrawn="1"/>
        </p:nvSpPr>
        <p:spPr>
          <a:xfrm>
            <a:off x="8970381" y="3571459"/>
            <a:ext cx="798651" cy="798651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8621B29-46A6-50D0-5C51-A87B476EAD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540718" y="3710532"/>
            <a:ext cx="540000" cy="54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893B94E6-DFB6-AF41-2BB9-DAC2D743BDFB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820212" y="3710532"/>
            <a:ext cx="540000" cy="54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F85EA342-412D-22E0-6DDC-7720D2EDC713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9111282" y="3685555"/>
            <a:ext cx="540000" cy="54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04845B5-DFDA-8CF6-22FF-B415C13A39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09749" y="4624432"/>
            <a:ext cx="2801937" cy="14970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3CA8FA9D-28AF-8ACD-2957-27329A8A7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89243" y="4624755"/>
            <a:ext cx="2801937" cy="14970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F59E738C-29B1-B817-E9E4-2AC6CAA9A9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68737" y="4624755"/>
            <a:ext cx="2801937" cy="14970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1F205DD-B273-60E9-7FD1-7119EF2BF8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8717A89-7EFC-060A-7B0C-B16B2FEDD7DE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ACED1-1B4E-3F25-7854-92622BC01E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00584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470CE8-6F23-170E-ACAE-B0B3C36224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01C5F0-B094-F6D2-CB2D-586B4B5B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6B750FB5-B1B5-429D-0734-B8EF78D4B8EA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71146" y="1644248"/>
            <a:ext cx="5340195" cy="42125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IN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3376386A-0A7B-3F6C-ABFF-3C3D9C90FA42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180659" y="1644248"/>
            <a:ext cx="5340195" cy="42125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792F4A-AB3D-D9AA-7D92-289243AD0446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9872E06-93DB-09AB-A20E-5C9CAEA8AAAF}"/>
              </a:ext>
            </a:extLst>
          </p:cNvPr>
          <p:cNvSpPr txBox="1">
            <a:spLocks/>
          </p:cNvSpPr>
          <p:nvPr userDrawn="1"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3FB6-4953-CA3D-7AFD-7C77AEEDF21F}"/>
              </a:ext>
            </a:extLst>
          </p:cNvPr>
          <p:cNvCxnSpPr/>
          <p:nvPr userDrawn="1"/>
        </p:nvCxnSpPr>
        <p:spPr>
          <a:xfrm>
            <a:off x="-21735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D59673-08DE-B19C-DD76-CE4378BF94C0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A9A73BF-A233-A415-60BE-1F3FA8C75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2DFD63F0-F643-01DD-CFC5-AFA0D95CFF49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3196469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470CE8-6F23-170E-ACAE-B0B3C36224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201C5F0-B094-F6D2-CB2D-586B4B5B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792F4A-AB3D-D9AA-7D92-289243AD0446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9872E06-93DB-09AB-A20E-5C9CAEA8AAAF}"/>
              </a:ext>
            </a:extLst>
          </p:cNvPr>
          <p:cNvSpPr txBox="1">
            <a:spLocks/>
          </p:cNvSpPr>
          <p:nvPr userDrawn="1"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3FB6-4953-CA3D-7AFD-7C77AEEDF21F}"/>
              </a:ext>
            </a:extLst>
          </p:cNvPr>
          <p:cNvCxnSpPr/>
          <p:nvPr userDrawn="1"/>
        </p:nvCxnSpPr>
        <p:spPr>
          <a:xfrm>
            <a:off x="-21735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D59673-08DE-B19C-DD76-CE4378BF94C0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A9A73BF-A233-A415-60BE-1F3FA8C75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365C8A-82F8-80F8-B147-84DF70E636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27672" y="1429458"/>
            <a:ext cx="960437" cy="9604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1FF4EE99-8758-437D-265D-47AB43744E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15781" y="1429458"/>
            <a:ext cx="960437" cy="9604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CF8A322-BB5D-60E7-124D-4AC1C879F8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03890" y="1429458"/>
            <a:ext cx="960437" cy="9604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7917BB19-E663-5837-390F-E29ECACA83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27672" y="3676875"/>
            <a:ext cx="960437" cy="9604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3E49F93-B397-5274-7B70-B9AD99185E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15781" y="3676875"/>
            <a:ext cx="960437" cy="9604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13F02D76-BEA4-BF80-6746-CCF3CCCDFB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3890" y="3676875"/>
            <a:ext cx="960437" cy="96043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331276E5-FF34-AF95-0347-6460935776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7137" y="2479193"/>
            <a:ext cx="28800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1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6E8E2B9-1992-147C-B8BF-D87289B470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97136" y="2959716"/>
            <a:ext cx="2880000" cy="460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9FFAC0A-EACC-2062-A13D-8FA673E2BF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6001" y="2480400"/>
            <a:ext cx="28800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2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81E0C6FB-5B57-D117-2E2A-E42C0165DB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4800" y="2959200"/>
            <a:ext cx="2880000" cy="460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F4AD470-F1F9-9679-E888-107BF79C4B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0000" y="2480400"/>
            <a:ext cx="28800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3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67637918-BF2F-2886-2CAE-805A368720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10000" y="2959200"/>
            <a:ext cx="2880000" cy="460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9D949CA5-908B-C8EB-7B92-646A8AEF07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96000" y="4759200"/>
            <a:ext cx="28800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4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FDC36C8C-EB2D-223B-4DE8-4C0A41B944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96000" y="5240213"/>
            <a:ext cx="2880000" cy="460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14A44BF-0B61-B11D-F2DC-0853C00DD3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4800" y="4759200"/>
            <a:ext cx="28800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5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4C004ECA-0E56-C352-FF7B-B2564B79BD9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54800" y="5241600"/>
            <a:ext cx="2880000" cy="460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DB7ACF3-207D-04FD-8E52-BFDBA5BDEF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0000" y="4759200"/>
            <a:ext cx="28800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6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1177CAAA-1AE8-E176-46A2-3DECA16309D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10000" y="5241600"/>
            <a:ext cx="2880000" cy="460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2D2A2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A48DE71-3CF4-3142-1C18-41EEDAA2F446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3457249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7C7F9-1305-CBAB-64F2-5C57C1BFA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146" y="2505807"/>
            <a:ext cx="5181600" cy="32883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46D2D-C80D-A6A5-421C-ED2CFC66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5146" y="2505807"/>
            <a:ext cx="5181600" cy="32883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96EBEE-81BB-53AF-9B90-C2A9D17CD9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450405-5FD6-41FB-77B2-DCB31C88DC9C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AB58DF2-2C40-5F0B-FBF6-DA1F223340C6}"/>
              </a:ext>
            </a:extLst>
          </p:cNvPr>
          <p:cNvSpPr txBox="1">
            <a:spLocks/>
          </p:cNvSpPr>
          <p:nvPr userDrawn="1"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55EE2B-DAA7-263E-2BA5-147EE2DACDE3}"/>
              </a:ext>
            </a:extLst>
          </p:cNvPr>
          <p:cNvCxnSpPr/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791015-B48A-6D32-FAF8-C75D3ECC2CAE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6CF785D-957F-104A-0031-8635769EC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B1732EC-72DA-8412-6514-4D4171D5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5E967F3B-4E9F-C0E8-D45C-112CF6FF12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146" y="2034440"/>
            <a:ext cx="51816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D1ED1BA2-976B-A6DA-CC1E-99C5BEFEE8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05146" y="2034440"/>
            <a:ext cx="51816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03B1C7D-9F4B-EFFB-D682-EFC901E6621F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173DC3B-027B-28CE-A310-178E14BE61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196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e-sid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7C7F9-1305-CBAB-64F2-5C57C1BFA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146" y="2013439"/>
            <a:ext cx="5181600" cy="37806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46D2D-C80D-A6A5-421C-ED2CFC66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5146" y="2013439"/>
            <a:ext cx="5181600" cy="37806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96EBEE-81BB-53AF-9B90-C2A9D17CD9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450405-5FD6-41FB-77B2-DCB31C88DC9C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AB58DF2-2C40-5F0B-FBF6-DA1F223340C6}"/>
              </a:ext>
            </a:extLst>
          </p:cNvPr>
          <p:cNvSpPr txBox="1">
            <a:spLocks/>
          </p:cNvSpPr>
          <p:nvPr userDrawn="1"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55EE2B-DAA7-263E-2BA5-147EE2DACDE3}"/>
              </a:ext>
            </a:extLst>
          </p:cNvPr>
          <p:cNvCxnSpPr/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791015-B48A-6D32-FAF8-C75D3ECC2CAE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6CF785D-957F-104A-0031-8635769EC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B1732EC-72DA-8412-6514-4D4171D5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5E967F3B-4E9F-C0E8-D45C-112CF6FF12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146" y="1471731"/>
            <a:ext cx="51816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D1ED1BA2-976B-A6DA-CC1E-99C5BEFEE8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05146" y="1471731"/>
            <a:ext cx="5181600" cy="3686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CE0E2D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2F40FF6-7199-870F-C485-E0616EC63FFF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40753301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5A2BE25-16B4-D4F6-CC52-31BBCA44379E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A8CEDD-F8CE-8197-3B6A-1EB7948B42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5B4957-DBA0-31D7-DA85-843DDF50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cxnSp>
        <p:nvCxnSpPr>
          <p:cNvPr id="6" name="Google Shape;12153;p59">
            <a:extLst>
              <a:ext uri="{FF2B5EF4-FFF2-40B4-BE49-F238E27FC236}">
                <a16:creationId xmlns:a16="http://schemas.microsoft.com/office/drawing/2014/main" id="{D53E7832-BB11-F4B5-FE94-64CE6B00BDA3}"/>
              </a:ext>
            </a:extLst>
          </p:cNvPr>
          <p:cNvCxnSpPr>
            <a:stCxn id="18" idx="2"/>
            <a:endCxn id="16" idx="0"/>
          </p:cNvCxnSpPr>
          <p:nvPr/>
        </p:nvCxnSpPr>
        <p:spPr>
          <a:xfrm rot="16200000" flipH="1">
            <a:off x="6831324" y="1518788"/>
            <a:ext cx="792319" cy="2262981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" name="Google Shape;12156;p59">
            <a:extLst>
              <a:ext uri="{FF2B5EF4-FFF2-40B4-BE49-F238E27FC236}">
                <a16:creationId xmlns:a16="http://schemas.microsoft.com/office/drawing/2014/main" id="{6940B916-5FA9-52A9-14D7-94EAAE313DCD}"/>
              </a:ext>
            </a:extLst>
          </p:cNvPr>
          <p:cNvCxnSpPr>
            <a:stCxn id="17" idx="0"/>
            <a:endCxn id="18" idx="2"/>
          </p:cNvCxnSpPr>
          <p:nvPr/>
        </p:nvCxnSpPr>
        <p:spPr>
          <a:xfrm rot="16200000">
            <a:off x="4568441" y="1518205"/>
            <a:ext cx="792319" cy="2262981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" name="Google Shape;12158;p59">
            <a:extLst>
              <a:ext uri="{FF2B5EF4-FFF2-40B4-BE49-F238E27FC236}">
                <a16:creationId xmlns:a16="http://schemas.microsoft.com/office/drawing/2014/main" id="{EE596014-4426-F37E-2C99-70B52E024AF1}"/>
              </a:ext>
            </a:extLst>
          </p:cNvPr>
          <p:cNvCxnSpPr>
            <a:stCxn id="17" idx="2"/>
            <a:endCxn id="13" idx="0"/>
          </p:cNvCxnSpPr>
          <p:nvPr/>
        </p:nvCxnSpPr>
        <p:spPr>
          <a:xfrm rot="16200000" flipH="1">
            <a:off x="3977419" y="3667830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" name="Google Shape;12160;p59">
            <a:extLst>
              <a:ext uri="{FF2B5EF4-FFF2-40B4-BE49-F238E27FC236}">
                <a16:creationId xmlns:a16="http://schemas.microsoft.com/office/drawing/2014/main" id="{76517352-03C8-3373-2FCF-3DDB8239E1FB}"/>
              </a:ext>
            </a:extLst>
          </p:cNvPr>
          <p:cNvCxnSpPr>
            <a:stCxn id="12" idx="0"/>
            <a:endCxn id="17" idx="2"/>
          </p:cNvCxnSpPr>
          <p:nvPr/>
        </p:nvCxnSpPr>
        <p:spPr>
          <a:xfrm rot="16200000">
            <a:off x="2896979" y="3667248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" name="Google Shape;12162;p59">
            <a:extLst>
              <a:ext uri="{FF2B5EF4-FFF2-40B4-BE49-F238E27FC236}">
                <a16:creationId xmlns:a16="http://schemas.microsoft.com/office/drawing/2014/main" id="{9C51519A-1CF7-8164-1E32-7520E995AF10}"/>
              </a:ext>
            </a:extLst>
          </p:cNvPr>
          <p:cNvCxnSpPr>
            <a:stCxn id="16" idx="2"/>
            <a:endCxn id="15" idx="0"/>
          </p:cNvCxnSpPr>
          <p:nvPr/>
        </p:nvCxnSpPr>
        <p:spPr>
          <a:xfrm rot="16200000" flipH="1">
            <a:off x="8503185" y="3667830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2164;p59">
            <a:extLst>
              <a:ext uri="{FF2B5EF4-FFF2-40B4-BE49-F238E27FC236}">
                <a16:creationId xmlns:a16="http://schemas.microsoft.com/office/drawing/2014/main" id="{B805EAA6-C19D-820E-D911-A4346C09C7B7}"/>
              </a:ext>
            </a:extLst>
          </p:cNvPr>
          <p:cNvCxnSpPr>
            <a:stCxn id="14" idx="0"/>
            <a:endCxn id="16" idx="2"/>
          </p:cNvCxnSpPr>
          <p:nvPr/>
        </p:nvCxnSpPr>
        <p:spPr>
          <a:xfrm rot="16200000">
            <a:off x="7422757" y="3667248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161;p59">
            <a:extLst>
              <a:ext uri="{FF2B5EF4-FFF2-40B4-BE49-F238E27FC236}">
                <a16:creationId xmlns:a16="http://schemas.microsoft.com/office/drawing/2014/main" id="{AD89C204-AD88-745E-8FB2-1F4B9D4670B7}"/>
              </a:ext>
            </a:extLst>
          </p:cNvPr>
          <p:cNvSpPr/>
          <p:nvPr/>
        </p:nvSpPr>
        <p:spPr>
          <a:xfrm>
            <a:off x="1769637" y="4603875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3" name="Google Shape;12159;p59">
            <a:extLst>
              <a:ext uri="{FF2B5EF4-FFF2-40B4-BE49-F238E27FC236}">
                <a16:creationId xmlns:a16="http://schemas.microsoft.com/office/drawing/2014/main" id="{1BC2F5E9-2329-7E89-B111-8A07FD45B15C}"/>
              </a:ext>
            </a:extLst>
          </p:cNvPr>
          <p:cNvSpPr/>
          <p:nvPr/>
        </p:nvSpPr>
        <p:spPr>
          <a:xfrm>
            <a:off x="3930511" y="4603875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4" name="Google Shape;12165;p59">
            <a:extLst>
              <a:ext uri="{FF2B5EF4-FFF2-40B4-BE49-F238E27FC236}">
                <a16:creationId xmlns:a16="http://schemas.microsoft.com/office/drawing/2014/main" id="{D1931504-F4BD-920C-03DC-DECB73A0768D}"/>
              </a:ext>
            </a:extLst>
          </p:cNvPr>
          <p:cNvSpPr/>
          <p:nvPr/>
        </p:nvSpPr>
        <p:spPr>
          <a:xfrm>
            <a:off x="6295409" y="4603875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5" name="Google Shape;12163;p59">
            <a:extLst>
              <a:ext uri="{FF2B5EF4-FFF2-40B4-BE49-F238E27FC236}">
                <a16:creationId xmlns:a16="http://schemas.microsoft.com/office/drawing/2014/main" id="{C0FACA58-1A73-BFB6-2984-F5B0E759FCE0}"/>
              </a:ext>
            </a:extLst>
          </p:cNvPr>
          <p:cNvSpPr/>
          <p:nvPr/>
        </p:nvSpPr>
        <p:spPr>
          <a:xfrm>
            <a:off x="8456283" y="4603875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" name="Google Shape;12155;p59">
            <a:extLst>
              <a:ext uri="{FF2B5EF4-FFF2-40B4-BE49-F238E27FC236}">
                <a16:creationId xmlns:a16="http://schemas.microsoft.com/office/drawing/2014/main" id="{56DB87DF-1949-4A8C-0DCB-B0EFD8B6D969}"/>
              </a:ext>
            </a:extLst>
          </p:cNvPr>
          <p:cNvSpPr/>
          <p:nvPr/>
        </p:nvSpPr>
        <p:spPr>
          <a:xfrm>
            <a:off x="7375837" y="3045856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D2A26"/>
              </a:solidFill>
            </a:endParaRPr>
          </a:p>
        </p:txBody>
      </p:sp>
      <p:sp>
        <p:nvSpPr>
          <p:cNvPr id="17" name="Google Shape;12157;p59">
            <a:extLst>
              <a:ext uri="{FF2B5EF4-FFF2-40B4-BE49-F238E27FC236}">
                <a16:creationId xmlns:a16="http://schemas.microsoft.com/office/drawing/2014/main" id="{D7A31DCC-A437-9425-C4FC-D95C47A469B8}"/>
              </a:ext>
            </a:extLst>
          </p:cNvPr>
          <p:cNvSpPr/>
          <p:nvPr/>
        </p:nvSpPr>
        <p:spPr>
          <a:xfrm>
            <a:off x="2850071" y="3045856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8" name="Google Shape;12154;p59">
            <a:extLst>
              <a:ext uri="{FF2B5EF4-FFF2-40B4-BE49-F238E27FC236}">
                <a16:creationId xmlns:a16="http://schemas.microsoft.com/office/drawing/2014/main" id="{85765500-EF6A-6AF0-6BE7-D6597B7D9EC8}"/>
              </a:ext>
            </a:extLst>
          </p:cNvPr>
          <p:cNvSpPr/>
          <p:nvPr/>
        </p:nvSpPr>
        <p:spPr>
          <a:xfrm>
            <a:off x="5112954" y="1487842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9" name="Slide Number Placeholder 7">
            <a:extLst>
              <a:ext uri="{FF2B5EF4-FFF2-40B4-BE49-F238E27FC236}">
                <a16:creationId xmlns:a16="http://schemas.microsoft.com/office/drawing/2014/main" id="{06175116-FD29-C1C8-AC7A-847C5EDB3A39}"/>
              </a:ext>
            </a:extLst>
          </p:cNvPr>
          <p:cNvSpPr txBox="1">
            <a:spLocks/>
          </p:cNvSpPr>
          <p:nvPr userDrawn="1"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E982BD-28DE-3A6F-155E-791191FA982F}"/>
              </a:ext>
            </a:extLst>
          </p:cNvPr>
          <p:cNvCxnSpPr/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560E4E-D846-75CB-FF13-1B23889CCCB1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923DFBAE-0571-5F05-6F8B-E71A937AB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9B282F9-7432-81D1-BF2B-6A257D6D01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6384" y="1487065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42D25282-615E-5F86-83F5-5D8B4079D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6400" y="1892203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D81F0C7-6FF5-F891-3870-7C3986B50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9794" y="3028932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AEC75953-D4CE-1718-CE63-96C9E974BD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90800" y="3434070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81A08A4E-CBB3-520F-4D2E-8827DE06AA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0992" y="3028932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BDF191F8-9ECF-60ED-679E-2EC2CF9A29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61998" y="3434070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3804591B-8E8D-EDCD-1751-2833C7A85F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62681" y="4588116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5695931C-208A-5558-1808-4C3DF55CC9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3687" y="4993254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0E1DA971-3A22-6AD5-F332-D5662B9F41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3382" y="4582190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8168EB4E-425D-D128-D67E-0BA66B1242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4388" y="4987328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05D67E83-127E-7A2B-F59F-FD8319F075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8850" y="4582190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1C890F9B-A936-4BAA-F070-7D8CD2C6DF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9856" y="4987328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A850770A-A0FF-CEF2-CAB3-7BF0B90504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55277" y="4582190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6856DC4A-319E-FB39-2B8C-244809183C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56283" y="4987328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A89692D-87AF-F56A-0FD7-77F2B74AE89B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</p:spTree>
    <p:extLst>
      <p:ext uri="{BB962C8B-B14F-4D97-AF65-F5344CB8AC3E}">
        <p14:creationId xmlns:p14="http://schemas.microsoft.com/office/powerpoint/2010/main" val="3742109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B4FEE3-3376-F354-07D4-6B52C1021D3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62602-5AA3-E060-E592-DDF245C65A10}"/>
              </a:ext>
            </a:extLst>
          </p:cNvPr>
          <p:cNvCxnSpPr>
            <a:cxnSpLocks/>
          </p:cNvCxnSpPr>
          <p:nvPr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52802-B2F7-ED3E-F2AF-9DF538D3DE07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6C2BF28-ED3E-2901-BD13-7F14C22C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DFA3E-9DB3-81C7-00F3-7D7664475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30CE8A1-1C4E-36EE-F535-839229DDD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DA04D4-EAF5-AE84-A3DC-853E00A6C3FD}"/>
              </a:ext>
            </a:extLst>
          </p:cNvPr>
          <p:cNvCxnSpPr>
            <a:cxnSpLocks/>
          </p:cNvCxnSpPr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F12485-BB9B-A6DD-46C1-8D75D6522146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1A6CFDA-EF65-60AD-E390-16148B06F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91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Chart w/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933B19-CB28-9BBB-4D00-7097FAF9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D150A2-9B15-D102-4C75-0575E980314B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1CF95BB-C5D4-F210-3F75-1FA0AFA3ED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356350"/>
            <a:ext cx="381000" cy="365125"/>
          </a:xfrm>
        </p:spPr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12" name="Google Shape;12153;p59">
            <a:extLst>
              <a:ext uri="{FF2B5EF4-FFF2-40B4-BE49-F238E27FC236}">
                <a16:creationId xmlns:a16="http://schemas.microsoft.com/office/drawing/2014/main" id="{39117091-AB81-969A-6290-10E3512C80A9}"/>
              </a:ext>
            </a:extLst>
          </p:cNvPr>
          <p:cNvCxnSpPr>
            <a:stCxn id="40" idx="2"/>
            <a:endCxn id="38" idx="0"/>
          </p:cNvCxnSpPr>
          <p:nvPr userDrawn="1"/>
        </p:nvCxnSpPr>
        <p:spPr>
          <a:xfrm rot="16200000" flipH="1">
            <a:off x="6831324" y="1967193"/>
            <a:ext cx="792319" cy="2262981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" name="Google Shape;12156;p59">
            <a:extLst>
              <a:ext uri="{FF2B5EF4-FFF2-40B4-BE49-F238E27FC236}">
                <a16:creationId xmlns:a16="http://schemas.microsoft.com/office/drawing/2014/main" id="{07AD3F94-031E-2E13-D764-492CE28612CA}"/>
              </a:ext>
            </a:extLst>
          </p:cNvPr>
          <p:cNvCxnSpPr>
            <a:stCxn id="39" idx="0"/>
            <a:endCxn id="40" idx="2"/>
          </p:cNvCxnSpPr>
          <p:nvPr userDrawn="1"/>
        </p:nvCxnSpPr>
        <p:spPr>
          <a:xfrm rot="16200000">
            <a:off x="4568441" y="1966610"/>
            <a:ext cx="792319" cy="2262981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2158;p59">
            <a:extLst>
              <a:ext uri="{FF2B5EF4-FFF2-40B4-BE49-F238E27FC236}">
                <a16:creationId xmlns:a16="http://schemas.microsoft.com/office/drawing/2014/main" id="{86C2EA85-0954-11ED-3A87-CE438CB6BACF}"/>
              </a:ext>
            </a:extLst>
          </p:cNvPr>
          <p:cNvCxnSpPr>
            <a:stCxn id="39" idx="2"/>
            <a:endCxn id="32" idx="0"/>
          </p:cNvCxnSpPr>
          <p:nvPr userDrawn="1"/>
        </p:nvCxnSpPr>
        <p:spPr>
          <a:xfrm rot="16200000" flipH="1">
            <a:off x="3977419" y="4116235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2160;p59">
            <a:extLst>
              <a:ext uri="{FF2B5EF4-FFF2-40B4-BE49-F238E27FC236}">
                <a16:creationId xmlns:a16="http://schemas.microsoft.com/office/drawing/2014/main" id="{B923AAAB-E610-2485-4105-13CF129E3CA0}"/>
              </a:ext>
            </a:extLst>
          </p:cNvPr>
          <p:cNvCxnSpPr>
            <a:stCxn id="31" idx="0"/>
            <a:endCxn id="39" idx="2"/>
          </p:cNvCxnSpPr>
          <p:nvPr userDrawn="1"/>
        </p:nvCxnSpPr>
        <p:spPr>
          <a:xfrm rot="16200000">
            <a:off x="2896979" y="4115653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12162;p59">
            <a:extLst>
              <a:ext uri="{FF2B5EF4-FFF2-40B4-BE49-F238E27FC236}">
                <a16:creationId xmlns:a16="http://schemas.microsoft.com/office/drawing/2014/main" id="{1CD5F930-5E0A-4394-401A-053453CC1256}"/>
              </a:ext>
            </a:extLst>
          </p:cNvPr>
          <p:cNvCxnSpPr>
            <a:stCxn id="38" idx="2"/>
            <a:endCxn id="37" idx="0"/>
          </p:cNvCxnSpPr>
          <p:nvPr userDrawn="1"/>
        </p:nvCxnSpPr>
        <p:spPr>
          <a:xfrm rot="16200000" flipH="1">
            <a:off x="8503185" y="4116235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12164;p59">
            <a:extLst>
              <a:ext uri="{FF2B5EF4-FFF2-40B4-BE49-F238E27FC236}">
                <a16:creationId xmlns:a16="http://schemas.microsoft.com/office/drawing/2014/main" id="{E224C424-05EE-C8D1-5B1A-A3645737C2FE}"/>
              </a:ext>
            </a:extLst>
          </p:cNvPr>
          <p:cNvCxnSpPr>
            <a:stCxn id="36" idx="0"/>
            <a:endCxn id="38" idx="2"/>
          </p:cNvCxnSpPr>
          <p:nvPr userDrawn="1"/>
        </p:nvCxnSpPr>
        <p:spPr>
          <a:xfrm rot="16200000">
            <a:off x="7422757" y="4115653"/>
            <a:ext cx="792319" cy="1080936"/>
          </a:xfrm>
          <a:prstGeom prst="bentConnector3">
            <a:avLst>
              <a:gd name="adj1" fmla="val 49963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" name="Google Shape;12161;p59">
            <a:extLst>
              <a:ext uri="{FF2B5EF4-FFF2-40B4-BE49-F238E27FC236}">
                <a16:creationId xmlns:a16="http://schemas.microsoft.com/office/drawing/2014/main" id="{53F815A8-E9CF-9298-1743-691352031F26}"/>
              </a:ext>
            </a:extLst>
          </p:cNvPr>
          <p:cNvSpPr/>
          <p:nvPr userDrawn="1"/>
        </p:nvSpPr>
        <p:spPr>
          <a:xfrm>
            <a:off x="1769637" y="5052280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2" name="Google Shape;12159;p59">
            <a:extLst>
              <a:ext uri="{FF2B5EF4-FFF2-40B4-BE49-F238E27FC236}">
                <a16:creationId xmlns:a16="http://schemas.microsoft.com/office/drawing/2014/main" id="{7A90F05C-4242-DB32-B6D3-B562F0F64DE5}"/>
              </a:ext>
            </a:extLst>
          </p:cNvPr>
          <p:cNvSpPr/>
          <p:nvPr userDrawn="1"/>
        </p:nvSpPr>
        <p:spPr>
          <a:xfrm>
            <a:off x="3930511" y="5052280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6" name="Google Shape;12165;p59">
            <a:extLst>
              <a:ext uri="{FF2B5EF4-FFF2-40B4-BE49-F238E27FC236}">
                <a16:creationId xmlns:a16="http://schemas.microsoft.com/office/drawing/2014/main" id="{49793FCC-8D25-7154-42FF-DB47EB1C6092}"/>
              </a:ext>
            </a:extLst>
          </p:cNvPr>
          <p:cNvSpPr/>
          <p:nvPr userDrawn="1"/>
        </p:nvSpPr>
        <p:spPr>
          <a:xfrm>
            <a:off x="6295409" y="5052280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7" name="Google Shape;12163;p59">
            <a:extLst>
              <a:ext uri="{FF2B5EF4-FFF2-40B4-BE49-F238E27FC236}">
                <a16:creationId xmlns:a16="http://schemas.microsoft.com/office/drawing/2014/main" id="{1F74C438-1478-DAC6-6380-9D807F51986D}"/>
              </a:ext>
            </a:extLst>
          </p:cNvPr>
          <p:cNvSpPr/>
          <p:nvPr userDrawn="1"/>
        </p:nvSpPr>
        <p:spPr>
          <a:xfrm>
            <a:off x="8456283" y="5052280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8" name="Google Shape;12155;p59">
            <a:extLst>
              <a:ext uri="{FF2B5EF4-FFF2-40B4-BE49-F238E27FC236}">
                <a16:creationId xmlns:a16="http://schemas.microsoft.com/office/drawing/2014/main" id="{894F9CE5-F05C-24CD-AF06-F43AE50A3B78}"/>
              </a:ext>
            </a:extLst>
          </p:cNvPr>
          <p:cNvSpPr/>
          <p:nvPr userDrawn="1"/>
        </p:nvSpPr>
        <p:spPr>
          <a:xfrm>
            <a:off x="7375837" y="3494261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D2A26"/>
              </a:solidFill>
            </a:endParaRPr>
          </a:p>
        </p:txBody>
      </p:sp>
      <p:sp>
        <p:nvSpPr>
          <p:cNvPr id="39" name="Google Shape;12157;p59">
            <a:extLst>
              <a:ext uri="{FF2B5EF4-FFF2-40B4-BE49-F238E27FC236}">
                <a16:creationId xmlns:a16="http://schemas.microsoft.com/office/drawing/2014/main" id="{EB9F54B0-52A5-092C-9865-E2B5032DDFE0}"/>
              </a:ext>
            </a:extLst>
          </p:cNvPr>
          <p:cNvSpPr/>
          <p:nvPr userDrawn="1"/>
        </p:nvSpPr>
        <p:spPr>
          <a:xfrm>
            <a:off x="2850071" y="3494261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0" name="Google Shape;12154;p59">
            <a:extLst>
              <a:ext uri="{FF2B5EF4-FFF2-40B4-BE49-F238E27FC236}">
                <a16:creationId xmlns:a16="http://schemas.microsoft.com/office/drawing/2014/main" id="{60750CAB-0646-4CBA-986F-E0B1CFBB03F9}"/>
              </a:ext>
            </a:extLst>
          </p:cNvPr>
          <p:cNvSpPr/>
          <p:nvPr userDrawn="1"/>
        </p:nvSpPr>
        <p:spPr>
          <a:xfrm>
            <a:off x="5112954" y="1936247"/>
            <a:ext cx="1966079" cy="76628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41" name="Slide Number Placeholder 7">
            <a:extLst>
              <a:ext uri="{FF2B5EF4-FFF2-40B4-BE49-F238E27FC236}">
                <a16:creationId xmlns:a16="http://schemas.microsoft.com/office/drawing/2014/main" id="{6590D4C9-CAE5-D7FB-927A-F9C9B55A8A0D}"/>
              </a:ext>
            </a:extLst>
          </p:cNvPr>
          <p:cNvSpPr txBox="1">
            <a:spLocks/>
          </p:cNvSpPr>
          <p:nvPr userDrawn="1"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84D2EE9-82D6-2B00-8652-8DDAF5CDF917}"/>
              </a:ext>
            </a:extLst>
          </p:cNvPr>
          <p:cNvCxnSpPr/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A284B28-E7B2-BA8F-00D8-01B1B304CC32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6C7559C4-84A4-CA01-A7CB-9D4B6524B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45" name="Text Placeholder 25">
            <a:extLst>
              <a:ext uri="{FF2B5EF4-FFF2-40B4-BE49-F238E27FC236}">
                <a16:creationId xmlns:a16="http://schemas.microsoft.com/office/drawing/2014/main" id="{524E655E-7369-8B46-C14B-FCD05DC932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6384" y="1935470"/>
            <a:ext cx="1966912" cy="376904"/>
          </a:xfrm>
        </p:spPr>
        <p:txBody>
          <a:bodyPr anchor="ctr">
            <a:noAutofit/>
          </a:bodyPr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657DD32B-B1D0-E4CD-5239-6732C9D5B8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6400" y="2340608"/>
            <a:ext cx="1966912" cy="376904"/>
          </a:xfrm>
        </p:spPr>
        <p:txBody>
          <a:bodyPr anchor="ctr">
            <a:noAutofit/>
          </a:bodyPr>
          <a:lstStyle>
            <a:lvl1pPr algn="ct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5BA30C00-0BEB-BC26-4790-863790CA47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89794" y="3477337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7D8A05B1-8A37-E6A2-C4FA-BF81FE8C55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90800" y="3882475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7F4DB8BE-EC3A-BFAA-905A-6C1009851B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60992" y="3477337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01C4C41F-3F65-3D80-5111-60433AE5E7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61998" y="3882475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3A4A990-5E09-92DE-B9F4-C9A5DB7D01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62681" y="5036521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3AEE1B29-92C7-612B-0FAA-DC13DBB1BD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3687" y="5441659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53" name="Text Placeholder 25">
            <a:extLst>
              <a:ext uri="{FF2B5EF4-FFF2-40B4-BE49-F238E27FC236}">
                <a16:creationId xmlns:a16="http://schemas.microsoft.com/office/drawing/2014/main" id="{A31AE81D-8773-2D5D-9AAC-B07B09A1F0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23382" y="5030595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3FCB49D5-187E-7B55-740E-1ED3DE874C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24388" y="5435733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0F7AC381-1B83-73B7-B399-79B76B4F61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8850" y="5030595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46D58CE6-01E5-5C99-424F-A3DA7DDAD7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9856" y="5435733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452984B0-6336-EE83-36BE-8EBD60E45B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55277" y="5030595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Team Member Name</a:t>
            </a:r>
          </a:p>
        </p:txBody>
      </p:sp>
      <p:sp>
        <p:nvSpPr>
          <p:cNvPr id="58" name="Text Placeholder 25">
            <a:extLst>
              <a:ext uri="{FF2B5EF4-FFF2-40B4-BE49-F238E27FC236}">
                <a16:creationId xmlns:a16="http://schemas.microsoft.com/office/drawing/2014/main" id="{BC0EEF18-AB79-5FA1-ABF4-1920D2A5BB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56283" y="5435733"/>
            <a:ext cx="1966912" cy="376904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 b="0">
                <a:solidFill>
                  <a:srgbClr val="2D2A26"/>
                </a:solidFill>
              </a:defRPr>
            </a:lvl1pPr>
          </a:lstStyle>
          <a:p>
            <a:pPr lvl="0"/>
            <a:r>
              <a:rPr lang="en-US"/>
              <a:t>Designation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7EC8CAF-3F0C-E3B5-DA45-9B46C0F199A1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Confidential</a:t>
            </a:r>
            <a:endParaRPr lang="en-IN" b="1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4BF95DD-3460-5BDB-3398-17C41940B3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9469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/ Contact">
    <p:bg>
      <p:bgPr>
        <a:solidFill>
          <a:srgbClr val="CE0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4C676B4-BDA2-7B99-8D69-7D8DF09220CB}"/>
              </a:ext>
            </a:extLst>
          </p:cNvPr>
          <p:cNvSpPr/>
          <p:nvPr userDrawn="1"/>
        </p:nvSpPr>
        <p:spPr>
          <a:xfrm>
            <a:off x="11091057" y="5691266"/>
            <a:ext cx="1561544" cy="1561544"/>
          </a:xfrm>
          <a:custGeom>
            <a:avLst/>
            <a:gdLst>
              <a:gd name="connsiteX0" fmla="*/ 566513 w 1133026"/>
              <a:gd name="connsiteY0" fmla="*/ 0 h 1133026"/>
              <a:gd name="connsiteX1" fmla="*/ 1133026 w 1133026"/>
              <a:gd name="connsiteY1" fmla="*/ 566513 h 1133026"/>
              <a:gd name="connsiteX2" fmla="*/ 566513 w 1133026"/>
              <a:gd name="connsiteY2" fmla="*/ 1133026 h 1133026"/>
              <a:gd name="connsiteX3" fmla="*/ 0 w 1133026"/>
              <a:gd name="connsiteY3" fmla="*/ 566513 h 1133026"/>
              <a:gd name="connsiteX4" fmla="*/ 566513 w 1133026"/>
              <a:gd name="connsiteY4" fmla="*/ 0 h 113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026" h="1133026">
                <a:moveTo>
                  <a:pt x="566513" y="0"/>
                </a:moveTo>
                <a:lnTo>
                  <a:pt x="1133026" y="566513"/>
                </a:lnTo>
                <a:lnTo>
                  <a:pt x="566513" y="1133026"/>
                </a:lnTo>
                <a:lnTo>
                  <a:pt x="0" y="566513"/>
                </a:lnTo>
                <a:lnTo>
                  <a:pt x="566513" y="0"/>
                </a:lnTo>
                <a:close/>
              </a:path>
            </a:pathLst>
          </a:custGeom>
          <a:solidFill>
            <a:srgbClr val="2D2A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" name="Picture Placeholder 26">
            <a:extLst>
              <a:ext uri="{FF2B5EF4-FFF2-40B4-BE49-F238E27FC236}">
                <a16:creationId xmlns:a16="http://schemas.microsoft.com/office/drawing/2014/main" id="{613AD3E7-6E25-A5E3-CC78-048182D63A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5595" y="-397719"/>
            <a:ext cx="7118229" cy="7255719"/>
          </a:xfrm>
          <a:custGeom>
            <a:avLst/>
            <a:gdLst>
              <a:gd name="connsiteX0" fmla="*/ 2229496 w 5778500"/>
              <a:gd name="connsiteY0" fmla="*/ 3584147 h 6121400"/>
              <a:gd name="connsiteX1" fmla="*/ 3604590 w 5778500"/>
              <a:gd name="connsiteY1" fmla="*/ 4959242 h 6121400"/>
              <a:gd name="connsiteX2" fmla="*/ 2442432 w 5778500"/>
              <a:gd name="connsiteY2" fmla="*/ 6121400 h 6121400"/>
              <a:gd name="connsiteX3" fmla="*/ 2016560 w 5778500"/>
              <a:gd name="connsiteY3" fmla="*/ 6121400 h 6121400"/>
              <a:gd name="connsiteX4" fmla="*/ 854401 w 5778500"/>
              <a:gd name="connsiteY4" fmla="*/ 4959242 h 6121400"/>
              <a:gd name="connsiteX5" fmla="*/ 588670 w 5778500"/>
              <a:gd name="connsiteY5" fmla="*/ 3567931 h 6121400"/>
              <a:gd name="connsiteX6" fmla="*/ 1181706 w 5778500"/>
              <a:gd name="connsiteY6" fmla="*/ 4160967 h 6121400"/>
              <a:gd name="connsiteX7" fmla="*/ 588670 w 5778500"/>
              <a:gd name="connsiteY7" fmla="*/ 4754002 h 6121400"/>
              <a:gd name="connsiteX8" fmla="*/ 0 w 5778500"/>
              <a:gd name="connsiteY8" fmla="*/ 4165332 h 6121400"/>
              <a:gd name="connsiteX9" fmla="*/ 0 w 5778500"/>
              <a:gd name="connsiteY9" fmla="*/ 4156602 h 6121400"/>
              <a:gd name="connsiteX10" fmla="*/ 1370731 w 5778500"/>
              <a:gd name="connsiteY10" fmla="*/ 1279499 h 6121400"/>
              <a:gd name="connsiteX11" fmla="*/ 2745825 w 5778500"/>
              <a:gd name="connsiteY11" fmla="*/ 2654594 h 6121400"/>
              <a:gd name="connsiteX12" fmla="*/ 1370731 w 5778500"/>
              <a:gd name="connsiteY12" fmla="*/ 4029687 h 6121400"/>
              <a:gd name="connsiteX13" fmla="*/ 0 w 5778500"/>
              <a:gd name="connsiteY13" fmla="*/ 2658958 h 6121400"/>
              <a:gd name="connsiteX14" fmla="*/ 0 w 5778500"/>
              <a:gd name="connsiteY14" fmla="*/ 2650230 h 6121400"/>
              <a:gd name="connsiteX15" fmla="*/ 5366443 w 5778500"/>
              <a:gd name="connsiteY15" fmla="*/ 363312 h 6121400"/>
              <a:gd name="connsiteX16" fmla="*/ 5778500 w 5778500"/>
              <a:gd name="connsiteY16" fmla="*/ 775369 h 6121400"/>
              <a:gd name="connsiteX17" fmla="*/ 5778500 w 5778500"/>
              <a:gd name="connsiteY17" fmla="*/ 5885514 h 6121400"/>
              <a:gd name="connsiteX18" fmla="*/ 5542614 w 5778500"/>
              <a:gd name="connsiteY18" fmla="*/ 6121400 h 6121400"/>
              <a:gd name="connsiteX19" fmla="*/ 5190272 w 5778500"/>
              <a:gd name="connsiteY19" fmla="*/ 6121400 h 6121400"/>
              <a:gd name="connsiteX20" fmla="*/ 2399313 w 5778500"/>
              <a:gd name="connsiteY20" fmla="*/ 3330442 h 6121400"/>
              <a:gd name="connsiteX21" fmla="*/ 2651987 w 5778500"/>
              <a:gd name="connsiteY21" fmla="*/ 0 h 6121400"/>
              <a:gd name="connsiteX22" fmla="*/ 3149489 w 5778500"/>
              <a:gd name="connsiteY22" fmla="*/ 0 h 6121400"/>
              <a:gd name="connsiteX23" fmla="*/ 4275832 w 5778500"/>
              <a:gd name="connsiteY23" fmla="*/ 1126344 h 6121400"/>
              <a:gd name="connsiteX24" fmla="*/ 2900738 w 5778500"/>
              <a:gd name="connsiteY24" fmla="*/ 2501438 h 6121400"/>
              <a:gd name="connsiteX25" fmla="*/ 1525643 w 5778500"/>
              <a:gd name="connsiteY25" fmla="*/ 1126344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78500" h="6121400">
                <a:moveTo>
                  <a:pt x="2229496" y="3584147"/>
                </a:moveTo>
                <a:lnTo>
                  <a:pt x="3604590" y="4959242"/>
                </a:lnTo>
                <a:lnTo>
                  <a:pt x="2442432" y="6121400"/>
                </a:lnTo>
                <a:lnTo>
                  <a:pt x="2016560" y="6121400"/>
                </a:lnTo>
                <a:lnTo>
                  <a:pt x="854401" y="4959242"/>
                </a:lnTo>
                <a:close/>
                <a:moveTo>
                  <a:pt x="588670" y="3567931"/>
                </a:moveTo>
                <a:lnTo>
                  <a:pt x="1181706" y="4160967"/>
                </a:lnTo>
                <a:lnTo>
                  <a:pt x="588670" y="4754002"/>
                </a:lnTo>
                <a:lnTo>
                  <a:pt x="0" y="4165332"/>
                </a:lnTo>
                <a:lnTo>
                  <a:pt x="0" y="4156602"/>
                </a:lnTo>
                <a:close/>
                <a:moveTo>
                  <a:pt x="1370731" y="1279499"/>
                </a:moveTo>
                <a:lnTo>
                  <a:pt x="2745825" y="2654594"/>
                </a:lnTo>
                <a:lnTo>
                  <a:pt x="1370731" y="4029687"/>
                </a:lnTo>
                <a:lnTo>
                  <a:pt x="0" y="2658958"/>
                </a:lnTo>
                <a:lnTo>
                  <a:pt x="0" y="2650230"/>
                </a:lnTo>
                <a:close/>
                <a:moveTo>
                  <a:pt x="5366443" y="363312"/>
                </a:moveTo>
                <a:lnTo>
                  <a:pt x="5778500" y="775369"/>
                </a:lnTo>
                <a:lnTo>
                  <a:pt x="5778500" y="5885514"/>
                </a:lnTo>
                <a:lnTo>
                  <a:pt x="5542614" y="6121400"/>
                </a:lnTo>
                <a:lnTo>
                  <a:pt x="5190272" y="6121400"/>
                </a:lnTo>
                <a:lnTo>
                  <a:pt x="2399313" y="3330442"/>
                </a:lnTo>
                <a:close/>
                <a:moveTo>
                  <a:pt x="2651987" y="0"/>
                </a:moveTo>
                <a:lnTo>
                  <a:pt x="3149489" y="0"/>
                </a:lnTo>
                <a:lnTo>
                  <a:pt x="4275832" y="1126344"/>
                </a:lnTo>
                <a:lnTo>
                  <a:pt x="2900738" y="2501438"/>
                </a:lnTo>
                <a:lnTo>
                  <a:pt x="1525643" y="11263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08907743-71FC-BCF7-31F7-5673764CC14D}"/>
              </a:ext>
            </a:extLst>
          </p:cNvPr>
          <p:cNvSpPr/>
          <p:nvPr userDrawn="1"/>
        </p:nvSpPr>
        <p:spPr>
          <a:xfrm>
            <a:off x="10819415" y="-2852786"/>
            <a:ext cx="3666372" cy="3666373"/>
          </a:xfrm>
          <a:prstGeom prst="diamond">
            <a:avLst/>
          </a:prstGeom>
          <a:solidFill>
            <a:srgbClr val="F0F3F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29668A0E-CD7B-3513-8B3F-233C3BFB924D}"/>
              </a:ext>
            </a:extLst>
          </p:cNvPr>
          <p:cNvSpPr/>
          <p:nvPr userDrawn="1"/>
        </p:nvSpPr>
        <p:spPr>
          <a:xfrm>
            <a:off x="6319777" y="2936274"/>
            <a:ext cx="1468853" cy="1468853"/>
          </a:xfrm>
          <a:prstGeom prst="diamond">
            <a:avLst/>
          </a:prstGeom>
          <a:solidFill>
            <a:srgbClr val="DAE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32CD2-2C29-E232-DB04-BB803D70B448}"/>
              </a:ext>
            </a:extLst>
          </p:cNvPr>
          <p:cNvSpPr txBox="1"/>
          <p:nvPr userDrawn="1"/>
        </p:nvSpPr>
        <p:spPr>
          <a:xfrm>
            <a:off x="195856" y="1473848"/>
            <a:ext cx="608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DAE1E9"/>
                </a:solidFill>
              </a:rPr>
              <a:t>THANK YOU</a:t>
            </a:r>
            <a:endParaRPr lang="en-IN" sz="7200" b="1">
              <a:solidFill>
                <a:srgbClr val="DAE1E9"/>
              </a:solidFill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F2C9711-BF1B-1FA2-7D03-017A38B4D6AE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Confidential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B96A1-7A58-EA61-86C6-8D31D02998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014" y="4663558"/>
            <a:ext cx="5719763" cy="134461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76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only">
    <p:bg>
      <p:bgPr>
        <a:solidFill>
          <a:srgbClr val="CE0E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4C676B4-BDA2-7B99-8D69-7D8DF09220CB}"/>
              </a:ext>
            </a:extLst>
          </p:cNvPr>
          <p:cNvSpPr/>
          <p:nvPr userDrawn="1"/>
        </p:nvSpPr>
        <p:spPr>
          <a:xfrm>
            <a:off x="11091057" y="5691266"/>
            <a:ext cx="1561544" cy="1561544"/>
          </a:xfrm>
          <a:custGeom>
            <a:avLst/>
            <a:gdLst>
              <a:gd name="connsiteX0" fmla="*/ 566513 w 1133026"/>
              <a:gd name="connsiteY0" fmla="*/ 0 h 1133026"/>
              <a:gd name="connsiteX1" fmla="*/ 1133026 w 1133026"/>
              <a:gd name="connsiteY1" fmla="*/ 566513 h 1133026"/>
              <a:gd name="connsiteX2" fmla="*/ 566513 w 1133026"/>
              <a:gd name="connsiteY2" fmla="*/ 1133026 h 1133026"/>
              <a:gd name="connsiteX3" fmla="*/ 0 w 1133026"/>
              <a:gd name="connsiteY3" fmla="*/ 566513 h 1133026"/>
              <a:gd name="connsiteX4" fmla="*/ 566513 w 1133026"/>
              <a:gd name="connsiteY4" fmla="*/ 0 h 1133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026" h="1133026">
                <a:moveTo>
                  <a:pt x="566513" y="0"/>
                </a:moveTo>
                <a:lnTo>
                  <a:pt x="1133026" y="566513"/>
                </a:lnTo>
                <a:lnTo>
                  <a:pt x="566513" y="1133026"/>
                </a:lnTo>
                <a:lnTo>
                  <a:pt x="0" y="566513"/>
                </a:lnTo>
                <a:lnTo>
                  <a:pt x="566513" y="0"/>
                </a:lnTo>
                <a:close/>
              </a:path>
            </a:pathLst>
          </a:custGeom>
          <a:solidFill>
            <a:srgbClr val="2D2A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6" name="Picture Placeholder 26">
            <a:extLst>
              <a:ext uri="{FF2B5EF4-FFF2-40B4-BE49-F238E27FC236}">
                <a16:creationId xmlns:a16="http://schemas.microsoft.com/office/drawing/2014/main" id="{613AD3E7-6E25-A5E3-CC78-048182D63A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5595" y="-397719"/>
            <a:ext cx="7118229" cy="7255719"/>
          </a:xfrm>
          <a:custGeom>
            <a:avLst/>
            <a:gdLst>
              <a:gd name="connsiteX0" fmla="*/ 2229496 w 5778500"/>
              <a:gd name="connsiteY0" fmla="*/ 3584147 h 6121400"/>
              <a:gd name="connsiteX1" fmla="*/ 3604590 w 5778500"/>
              <a:gd name="connsiteY1" fmla="*/ 4959242 h 6121400"/>
              <a:gd name="connsiteX2" fmla="*/ 2442432 w 5778500"/>
              <a:gd name="connsiteY2" fmla="*/ 6121400 h 6121400"/>
              <a:gd name="connsiteX3" fmla="*/ 2016560 w 5778500"/>
              <a:gd name="connsiteY3" fmla="*/ 6121400 h 6121400"/>
              <a:gd name="connsiteX4" fmla="*/ 854401 w 5778500"/>
              <a:gd name="connsiteY4" fmla="*/ 4959242 h 6121400"/>
              <a:gd name="connsiteX5" fmla="*/ 588670 w 5778500"/>
              <a:gd name="connsiteY5" fmla="*/ 3567931 h 6121400"/>
              <a:gd name="connsiteX6" fmla="*/ 1181706 w 5778500"/>
              <a:gd name="connsiteY6" fmla="*/ 4160967 h 6121400"/>
              <a:gd name="connsiteX7" fmla="*/ 588670 w 5778500"/>
              <a:gd name="connsiteY7" fmla="*/ 4754002 h 6121400"/>
              <a:gd name="connsiteX8" fmla="*/ 0 w 5778500"/>
              <a:gd name="connsiteY8" fmla="*/ 4165332 h 6121400"/>
              <a:gd name="connsiteX9" fmla="*/ 0 w 5778500"/>
              <a:gd name="connsiteY9" fmla="*/ 4156602 h 6121400"/>
              <a:gd name="connsiteX10" fmla="*/ 1370731 w 5778500"/>
              <a:gd name="connsiteY10" fmla="*/ 1279499 h 6121400"/>
              <a:gd name="connsiteX11" fmla="*/ 2745825 w 5778500"/>
              <a:gd name="connsiteY11" fmla="*/ 2654594 h 6121400"/>
              <a:gd name="connsiteX12" fmla="*/ 1370731 w 5778500"/>
              <a:gd name="connsiteY12" fmla="*/ 4029687 h 6121400"/>
              <a:gd name="connsiteX13" fmla="*/ 0 w 5778500"/>
              <a:gd name="connsiteY13" fmla="*/ 2658958 h 6121400"/>
              <a:gd name="connsiteX14" fmla="*/ 0 w 5778500"/>
              <a:gd name="connsiteY14" fmla="*/ 2650230 h 6121400"/>
              <a:gd name="connsiteX15" fmla="*/ 5366443 w 5778500"/>
              <a:gd name="connsiteY15" fmla="*/ 363312 h 6121400"/>
              <a:gd name="connsiteX16" fmla="*/ 5778500 w 5778500"/>
              <a:gd name="connsiteY16" fmla="*/ 775369 h 6121400"/>
              <a:gd name="connsiteX17" fmla="*/ 5778500 w 5778500"/>
              <a:gd name="connsiteY17" fmla="*/ 5885514 h 6121400"/>
              <a:gd name="connsiteX18" fmla="*/ 5542614 w 5778500"/>
              <a:gd name="connsiteY18" fmla="*/ 6121400 h 6121400"/>
              <a:gd name="connsiteX19" fmla="*/ 5190272 w 5778500"/>
              <a:gd name="connsiteY19" fmla="*/ 6121400 h 6121400"/>
              <a:gd name="connsiteX20" fmla="*/ 2399313 w 5778500"/>
              <a:gd name="connsiteY20" fmla="*/ 3330442 h 6121400"/>
              <a:gd name="connsiteX21" fmla="*/ 2651987 w 5778500"/>
              <a:gd name="connsiteY21" fmla="*/ 0 h 6121400"/>
              <a:gd name="connsiteX22" fmla="*/ 3149489 w 5778500"/>
              <a:gd name="connsiteY22" fmla="*/ 0 h 6121400"/>
              <a:gd name="connsiteX23" fmla="*/ 4275832 w 5778500"/>
              <a:gd name="connsiteY23" fmla="*/ 1126344 h 6121400"/>
              <a:gd name="connsiteX24" fmla="*/ 2900738 w 5778500"/>
              <a:gd name="connsiteY24" fmla="*/ 2501438 h 6121400"/>
              <a:gd name="connsiteX25" fmla="*/ 1525643 w 5778500"/>
              <a:gd name="connsiteY25" fmla="*/ 1126344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78500" h="6121400">
                <a:moveTo>
                  <a:pt x="2229496" y="3584147"/>
                </a:moveTo>
                <a:lnTo>
                  <a:pt x="3604590" y="4959242"/>
                </a:lnTo>
                <a:lnTo>
                  <a:pt x="2442432" y="6121400"/>
                </a:lnTo>
                <a:lnTo>
                  <a:pt x="2016560" y="6121400"/>
                </a:lnTo>
                <a:lnTo>
                  <a:pt x="854401" y="4959242"/>
                </a:lnTo>
                <a:close/>
                <a:moveTo>
                  <a:pt x="588670" y="3567931"/>
                </a:moveTo>
                <a:lnTo>
                  <a:pt x="1181706" y="4160967"/>
                </a:lnTo>
                <a:lnTo>
                  <a:pt x="588670" y="4754002"/>
                </a:lnTo>
                <a:lnTo>
                  <a:pt x="0" y="4165332"/>
                </a:lnTo>
                <a:lnTo>
                  <a:pt x="0" y="4156602"/>
                </a:lnTo>
                <a:close/>
                <a:moveTo>
                  <a:pt x="1370731" y="1279499"/>
                </a:moveTo>
                <a:lnTo>
                  <a:pt x="2745825" y="2654594"/>
                </a:lnTo>
                <a:lnTo>
                  <a:pt x="1370731" y="4029687"/>
                </a:lnTo>
                <a:lnTo>
                  <a:pt x="0" y="2658958"/>
                </a:lnTo>
                <a:lnTo>
                  <a:pt x="0" y="2650230"/>
                </a:lnTo>
                <a:close/>
                <a:moveTo>
                  <a:pt x="5366443" y="363312"/>
                </a:moveTo>
                <a:lnTo>
                  <a:pt x="5778500" y="775369"/>
                </a:lnTo>
                <a:lnTo>
                  <a:pt x="5778500" y="5885514"/>
                </a:lnTo>
                <a:lnTo>
                  <a:pt x="5542614" y="6121400"/>
                </a:lnTo>
                <a:lnTo>
                  <a:pt x="5190272" y="6121400"/>
                </a:lnTo>
                <a:lnTo>
                  <a:pt x="2399313" y="3330442"/>
                </a:lnTo>
                <a:close/>
                <a:moveTo>
                  <a:pt x="2651987" y="0"/>
                </a:moveTo>
                <a:lnTo>
                  <a:pt x="3149489" y="0"/>
                </a:lnTo>
                <a:lnTo>
                  <a:pt x="4275832" y="1126344"/>
                </a:lnTo>
                <a:lnTo>
                  <a:pt x="2900738" y="2501438"/>
                </a:lnTo>
                <a:lnTo>
                  <a:pt x="1525643" y="11263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08907743-71FC-BCF7-31F7-5673764CC14D}"/>
              </a:ext>
            </a:extLst>
          </p:cNvPr>
          <p:cNvSpPr/>
          <p:nvPr userDrawn="1"/>
        </p:nvSpPr>
        <p:spPr>
          <a:xfrm>
            <a:off x="10819415" y="-2852786"/>
            <a:ext cx="3666372" cy="3666373"/>
          </a:xfrm>
          <a:prstGeom prst="diamond">
            <a:avLst/>
          </a:prstGeom>
          <a:solidFill>
            <a:srgbClr val="F0F3F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29668A0E-CD7B-3513-8B3F-233C3BFB924D}"/>
              </a:ext>
            </a:extLst>
          </p:cNvPr>
          <p:cNvSpPr/>
          <p:nvPr userDrawn="1"/>
        </p:nvSpPr>
        <p:spPr>
          <a:xfrm>
            <a:off x="6319777" y="2936274"/>
            <a:ext cx="1468853" cy="1468853"/>
          </a:xfrm>
          <a:prstGeom prst="diamond">
            <a:avLst/>
          </a:prstGeom>
          <a:solidFill>
            <a:srgbClr val="DAE1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32CD2-2C29-E232-DB04-BB803D70B448}"/>
              </a:ext>
            </a:extLst>
          </p:cNvPr>
          <p:cNvSpPr txBox="1"/>
          <p:nvPr userDrawn="1"/>
        </p:nvSpPr>
        <p:spPr>
          <a:xfrm>
            <a:off x="67464" y="3259144"/>
            <a:ext cx="608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DAE1E9"/>
                </a:solidFill>
              </a:rPr>
              <a:t>THANK YOU</a:t>
            </a:r>
            <a:endParaRPr lang="en-IN" sz="7200" b="1">
              <a:solidFill>
                <a:srgbClr val="DAE1E9"/>
              </a:solidFill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3813CB6-BB36-2BA8-B846-6CD715945A20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bg1"/>
                </a:solidFill>
              </a:rPr>
              <a:t>Confidential</a:t>
            </a:r>
            <a:endParaRPr lang="en-IN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504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4A96D-B984-4043-B0EE-35D76DC36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6A0F2-32AE-4A36-B8C4-1A9054544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1885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05D5-784E-4373-993A-64F5F587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F3881-CB11-4840-B443-3482ED691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54043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22CF-D908-40BB-AEE5-843B3EB1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BF90C-E7E5-4DEC-A180-86034DFBD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342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4B22-6C40-4E94-88EE-FAF99F5EF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C54C0-2EE6-4FED-85BA-08575F739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09022-0216-4D20-8FC9-2B6EE1478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63266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B726-5835-4AB6-8E70-E842CDB1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6480-06E7-4CB4-B0C7-2DF136CB1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200BB-70A7-4F8C-B3C9-013A51A6F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3B8D4F-C983-431B-B89C-D1AF064EFF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7C020B-05A5-4B10-A47D-1CC2F883D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60419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3909E0-467D-4307-A3A7-619B13B7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4011"/>
            <a:ext cx="10972800" cy="694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14F96C6B-A68A-4FE2-8FB9-848E09FDD7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2" y="1837560"/>
            <a:ext cx="3473647" cy="22256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2EA52CE-BDCA-4C48-A1C8-E04B8A7AEA52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33457" y="2732730"/>
            <a:ext cx="7265939" cy="327013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8D5EDF1-445D-41B7-A687-1DD80970F3E3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433457" y="2191382"/>
            <a:ext cx="7265939" cy="388943"/>
          </a:xfrm>
        </p:spPr>
        <p:txBody>
          <a:bodyPr/>
          <a:lstStyle>
            <a:lvl1pPr marL="0" indent="0">
              <a:buNone/>
              <a:defRPr sz="1400" i="1">
                <a:solidFill>
                  <a:schemeClr val="bg2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2AA6BA9-AA31-4573-AF5D-69B20B485B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34417" y="1631436"/>
            <a:ext cx="7264400" cy="560387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baseline="0">
                <a:solidFill>
                  <a:schemeClr val="tx1"/>
                </a:solidFill>
                <a:latin typeface="Univers Next Pro Medium"/>
                <a:cs typeface="Univers Next Pro Medium"/>
              </a:defRPr>
            </a:lvl1pPr>
          </a:lstStyle>
          <a:p>
            <a:pPr lvl="0"/>
            <a:r>
              <a:rPr lang="en-US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808655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E2C745-E5B5-4238-966B-BF910843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0925"/>
            <a:ext cx="4775200" cy="9101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CB3EFD0-C456-4704-97B5-549E1246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337723"/>
            <a:ext cx="4775200" cy="474981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606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 w/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B4FEE3-3376-F354-07D4-6B52C1021D3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62602-5AA3-E060-E592-DDF245C65A10}"/>
              </a:ext>
            </a:extLst>
          </p:cNvPr>
          <p:cNvCxnSpPr>
            <a:cxnSpLocks/>
          </p:cNvCxnSpPr>
          <p:nvPr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52802-B2F7-ED3E-F2AF-9DF538D3DE07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6C2BF28-ED3E-2901-BD13-7F14C22C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DFA3E-9DB3-81C7-00F3-7D7664475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30CE8A1-1C4E-36EE-F535-839229DDD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A124370-873C-F935-ED83-F2DC8365F2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0933A9-DC94-F952-607F-876E1172F590}"/>
              </a:ext>
            </a:extLst>
          </p:cNvPr>
          <p:cNvCxnSpPr>
            <a:cxnSpLocks/>
          </p:cNvCxnSpPr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C26CC1-C67B-1487-DF6C-36A6BA6E3B4A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9AB6F3A-57F9-B1F5-B7AE-EA8ADDC626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972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CDA2F-8915-404B-8D82-1E4B8F45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37019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8A34C-1576-4530-A4B2-908E62E6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4087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F4B6CF-B543-4274-AAB4-633DDB86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77" y="4698996"/>
            <a:ext cx="11033480" cy="566738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A65EBBF-4D13-4989-880A-D1F23415C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462597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50A9096-C1B9-4DC9-A269-93DCF4BFD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577" y="5265734"/>
            <a:ext cx="1103348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6529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60DF4-4687-4CC3-B634-0880E72EA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0E72A7D0-A128-4002-843C-E00B05CE73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9839" y="3995766"/>
            <a:ext cx="3057087" cy="189982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/>
            </a:lvl1pPr>
            <a:lvl2pPr marL="457189" indent="0" algn="ctr">
              <a:buFontTx/>
              <a:buNone/>
              <a:defRPr/>
            </a:lvl2pPr>
            <a:lvl3pPr marL="914377" indent="0" algn="ctr">
              <a:buFontTx/>
              <a:buNone/>
              <a:defRPr/>
            </a:lvl3pPr>
            <a:lvl4pPr marL="1371566" indent="0" algn="ctr">
              <a:buFontTx/>
              <a:buNone/>
              <a:defRPr/>
            </a:lvl4pPr>
            <a:lvl5pPr marL="1828754" indent="0" algn="ctr">
              <a:buFontTx/>
              <a:buNone/>
              <a:defRPr/>
            </a:lvl5pPr>
          </a:lstStyle>
          <a:p>
            <a:pPr lvl="0"/>
            <a:r>
              <a:rPr lang="en-US"/>
              <a:t>Editable text field.</a:t>
            </a:r>
          </a:p>
        </p:txBody>
      </p:sp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6E7BAA32-C4FD-446E-8CC2-27AC7ED4B9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2" y="1973060"/>
            <a:ext cx="3067500" cy="18470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DCBC463-3B6F-4685-AAB1-31B0A5FD53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97939" y="3995766"/>
            <a:ext cx="3057087" cy="189982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/>
            </a:lvl1pPr>
            <a:lvl2pPr marL="457189" indent="0" algn="ctr">
              <a:buFontTx/>
              <a:buNone/>
              <a:defRPr/>
            </a:lvl2pPr>
            <a:lvl3pPr marL="914377" indent="0" algn="ctr">
              <a:buFontTx/>
              <a:buNone/>
              <a:defRPr/>
            </a:lvl3pPr>
            <a:lvl4pPr marL="1371566" indent="0" algn="ctr">
              <a:buFontTx/>
              <a:buNone/>
              <a:defRPr/>
            </a:lvl4pPr>
            <a:lvl5pPr marL="1828754" indent="0" algn="ctr">
              <a:buFontTx/>
              <a:buNone/>
              <a:defRPr/>
            </a:lvl5pPr>
          </a:lstStyle>
          <a:p>
            <a:pPr lvl="0"/>
            <a:r>
              <a:rPr lang="en-US"/>
              <a:t>Editable text field.</a:t>
            </a:r>
          </a:p>
        </p:txBody>
      </p:sp>
      <p:sp>
        <p:nvSpPr>
          <p:cNvPr id="7" name="Picture Placeholder 21">
            <a:extLst>
              <a:ext uri="{FF2B5EF4-FFF2-40B4-BE49-F238E27FC236}">
                <a16:creationId xmlns:a16="http://schemas.microsoft.com/office/drawing/2014/main" id="{D1783564-377F-4408-A257-8AE2A9061BB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86302" y="1973060"/>
            <a:ext cx="3067500" cy="184708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1CCAB639-CF8B-478E-B614-635810A4F3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7739" y="3995766"/>
            <a:ext cx="3057087" cy="189982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/>
            </a:lvl1pPr>
            <a:lvl2pPr marL="457189" indent="0" algn="ctr">
              <a:buFontTx/>
              <a:buNone/>
              <a:defRPr/>
            </a:lvl2pPr>
            <a:lvl3pPr marL="914377" indent="0" algn="ctr">
              <a:buFontTx/>
              <a:buNone/>
              <a:defRPr/>
            </a:lvl3pPr>
            <a:lvl4pPr marL="1371566" indent="0" algn="ctr">
              <a:buFontTx/>
              <a:buNone/>
              <a:defRPr/>
            </a:lvl4pPr>
            <a:lvl5pPr marL="1828754" indent="0" algn="ctr">
              <a:buFontTx/>
              <a:buNone/>
              <a:defRPr/>
            </a:lvl5pPr>
          </a:lstStyle>
          <a:p>
            <a:pPr lvl="0"/>
            <a:r>
              <a:rPr lang="en-US"/>
              <a:t>Editable text field.</a:t>
            </a:r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E1458038-001B-4D84-8E7C-A6A75B8E8B5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66102" y="1973060"/>
            <a:ext cx="3067500" cy="18470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298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CFBC0F7-6B04-4FEE-85E0-E1896C39D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1432954"/>
            <a:ext cx="10363200" cy="157023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5400" b="0"/>
            </a:lvl1pPr>
          </a:lstStyle>
          <a:p>
            <a:r>
              <a:rPr lang="en-US"/>
              <a:t>Click to edit the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DBF55E3-BE15-4927-A493-4097165A7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233278"/>
            <a:ext cx="10363200" cy="86021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46101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C340D-791B-4301-A716-0C7827916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F1F78-845F-4F96-AC1E-F17E68E8A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399A2-E391-4C3F-AB48-AD56894C0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5173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EC72B-F514-40B8-BBC8-C9BB6AF13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6761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30D6B2-CC78-42E0-BDE2-5FEF76E01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E9D0E-7699-406F-883C-37AF2A9C1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761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0660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var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06746B-0370-4FF5-95F7-28469034500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02C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4E20FB-86BF-4163-8B5A-B8A17A1D2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0925"/>
            <a:ext cx="4775200" cy="9101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4E648CD-5BE6-4945-A4CF-8B931676E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337723"/>
            <a:ext cx="4775200" cy="4749810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5014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_WB 2011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4944" y="224028"/>
            <a:ext cx="10785856" cy="4297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Core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D6575-8AB6-5845-BC87-F8C181E83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r="540"/>
          <a:stretch/>
        </p:blipFill>
        <p:spPr>
          <a:xfrm>
            <a:off x="0" y="990600"/>
            <a:ext cx="12192000" cy="58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53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WB 2011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4944" y="224028"/>
            <a:ext cx="10785856" cy="42976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Value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EB95E-9AD6-6242-B0AE-BFF91709281E}"/>
              </a:ext>
            </a:extLst>
          </p:cNvPr>
          <p:cNvSpPr txBox="1"/>
          <p:nvPr userDrawn="1"/>
        </p:nvSpPr>
        <p:spPr>
          <a:xfrm>
            <a:off x="3352800" y="1219200"/>
            <a:ext cx="23083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endParaRPr lang="en-US" sz="140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F198F-7F14-6D4F-A46B-DDD2A852F423}"/>
              </a:ext>
            </a:extLst>
          </p:cNvPr>
          <p:cNvSpPr txBox="1"/>
          <p:nvPr userDrawn="1"/>
        </p:nvSpPr>
        <p:spPr>
          <a:xfrm>
            <a:off x="1181100" y="2129353"/>
            <a:ext cx="9829800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4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Juvare means ‘to help’</a:t>
            </a:r>
            <a:r>
              <a:rPr lang="en-US" sz="2800" b="1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i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i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b="0" i="0">
                <a:latin typeface="Arial" panose="020B0604020202020204" pitchFamily="34" charset="0"/>
                <a:cs typeface="Arial" panose="020B0604020202020204" pitchFamily="34" charset="0"/>
              </a:rPr>
              <a:t>We believe that by partnering with our clients to understand the challenges they face, and pursuing solutions with curiosity and courage, we will maximize the positive impact we have</a:t>
            </a:r>
            <a:br>
              <a:rPr lang="en-US" sz="2800" b="0" i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>
                <a:latin typeface="Arial" panose="020B0604020202020204" pitchFamily="34" charset="0"/>
                <a:cs typeface="Arial" panose="020B0604020202020204" pitchFamily="34" charset="0"/>
              </a:rPr>
              <a:t>on the preparedness and response community,</a:t>
            </a:r>
            <a:br>
              <a:rPr lang="en-US" sz="2800" b="0" i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>
                <a:latin typeface="Arial" panose="020B0604020202020204" pitchFamily="34" charset="0"/>
                <a:cs typeface="Arial" panose="020B0604020202020204" pitchFamily="34" charset="0"/>
              </a:rPr>
              <a:t>and those they serve around the world.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600" err="1"/>
          </a:p>
        </p:txBody>
      </p:sp>
    </p:spTree>
    <p:extLst>
      <p:ext uri="{BB962C8B-B14F-4D97-AF65-F5344CB8AC3E}">
        <p14:creationId xmlns:p14="http://schemas.microsoft.com/office/powerpoint/2010/main" val="1645527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93B04C7-EB65-04DC-8CF9-54A175E44E3D}"/>
              </a:ext>
            </a:extLst>
          </p:cNvPr>
          <p:cNvSpPr/>
          <p:nvPr/>
        </p:nvSpPr>
        <p:spPr>
          <a:xfrm>
            <a:off x="-1270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877C1-ECBF-9147-2F28-A228BF8EF2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A2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2A235-D5D6-310E-E1EC-F7B37116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73C75-A865-169F-5F15-0745A3FA6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A1A02-1C70-B746-10AD-FCFBAC791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4829B5-736E-BBA0-E004-266E9BFC9687}"/>
              </a:ext>
            </a:extLst>
          </p:cNvPr>
          <p:cNvCxnSpPr/>
          <p:nvPr/>
        </p:nvCxnSpPr>
        <p:spPr>
          <a:xfrm>
            <a:off x="741680" y="3769360"/>
            <a:ext cx="0" cy="65024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3BF9A55-4A7C-643F-A441-EFC525442CD9}"/>
              </a:ext>
            </a:extLst>
          </p:cNvPr>
          <p:cNvSpPr/>
          <p:nvPr userDrawn="1"/>
        </p:nvSpPr>
        <p:spPr>
          <a:xfrm>
            <a:off x="-1270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93DD6E-BBBE-2399-4E9E-553B2CC883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2A26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82F4DB-F7CD-240B-2F33-3C09C7DEE4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F5AA50-9B33-3808-020E-0CCAE56C6990}"/>
              </a:ext>
            </a:extLst>
          </p:cNvPr>
          <p:cNvCxnSpPr/>
          <p:nvPr userDrawn="1"/>
        </p:nvCxnSpPr>
        <p:spPr>
          <a:xfrm>
            <a:off x="741680" y="3769360"/>
            <a:ext cx="0" cy="65024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7029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89F7-5B0F-3F62-7FDD-21A4E2006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46" y="1600575"/>
            <a:ext cx="10682654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600"/>
            </a:lvl1pPr>
            <a:lvl2pPr marL="6858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400"/>
            </a:lvl2pPr>
            <a:lvl3pPr marL="11430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200"/>
            </a:lvl3pPr>
            <a:lvl4pPr marL="16002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4pPr>
            <a:lvl5pPr marL="2057400" indent="-228600">
              <a:lnSpc>
                <a:spcPct val="150000"/>
              </a:lnSpc>
              <a:buClr>
                <a:srgbClr val="CE0E2D"/>
              </a:buClr>
              <a:buFont typeface="Wingdings" panose="05000000000000000000" pitchFamily="2" charset="2"/>
              <a:buChar char="§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B4FEE3-3376-F354-07D4-6B52C1021D3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162602-5AA3-E060-E592-DDF245C65A10}"/>
              </a:ext>
            </a:extLst>
          </p:cNvPr>
          <p:cNvCxnSpPr>
            <a:cxnSpLocks/>
          </p:cNvCxnSpPr>
          <p:nvPr/>
        </p:nvCxnSpPr>
        <p:spPr>
          <a:xfrm>
            <a:off x="-25986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52802-B2F7-ED3E-F2AF-9DF538D3DE07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6C2BF28-ED3E-2901-BD13-7F14C22C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9E3120-9D9C-37D9-1543-94E6EB720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6444E-9D10-186B-C930-87C375B57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C41C7D3-9A96-62E5-993E-D409E0AB8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75869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4381340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61D64-04D2-1A0F-216B-BFD798B25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89CFD7-C9F8-BF20-4E3D-BB4CCDC14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6833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E126-4720-CE10-8822-87546DC8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95C51-9191-D312-DCF2-FEA42CE7A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95418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57A49-01B7-49D3-B578-ABC84343F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EEF62-DF28-9C98-16B8-05781B809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10855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64707-0226-7501-9791-DD92DDBE1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EE758-FE4B-E725-1B67-AC37288B2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1850" y="4589463"/>
            <a:ext cx="5180013" cy="149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A7734-5A82-440C-D133-6E362BE8B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4263" y="4589463"/>
            <a:ext cx="5181600" cy="149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13832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9B92B-CC0F-97D1-DB40-5A768CC1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1732D-1140-B692-7F70-7149C9BA5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43788-AFB1-133B-52F6-FF317A2F8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64F84-ECB3-331B-6726-3ECE32AF70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621D0A-14BB-47B5-CFCF-D58CE31BD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16216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9EE7-8151-F20F-8CF2-1112A8764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47444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3991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77D8A-DB77-1689-68C7-3B73F6F16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B337E-C4E0-470B-A9A3-B196ED2DB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51AEF-18EF-02A9-288E-0B2E12D83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57028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F28E-DFBA-504C-4C77-679686F81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CB2B85-F4C4-2C30-1371-98B09E120C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F5121-C61B-21F6-B723-898ED965D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8750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93B04C7-EB65-04DC-8CF9-54A175E44E3D}"/>
              </a:ext>
            </a:extLst>
          </p:cNvPr>
          <p:cNvSpPr/>
          <p:nvPr/>
        </p:nvSpPr>
        <p:spPr>
          <a:xfrm>
            <a:off x="-1270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877C1-ECBF-9147-2F28-A228BF8EF2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182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2A235-D5D6-310E-E1EC-F7B37116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73C75-A865-169F-5F15-0745A3FA6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A1A02-1C70-B746-10AD-FCFBAC791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4829B5-736E-BBA0-E004-266E9BFC9687}"/>
              </a:ext>
            </a:extLst>
          </p:cNvPr>
          <p:cNvCxnSpPr/>
          <p:nvPr/>
        </p:nvCxnSpPr>
        <p:spPr>
          <a:xfrm>
            <a:off x="741680" y="3769360"/>
            <a:ext cx="0" cy="650240"/>
          </a:xfrm>
          <a:prstGeom prst="line">
            <a:avLst/>
          </a:prstGeom>
          <a:ln w="120650">
            <a:solidFill>
              <a:srgbClr val="7586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0CBAD3E-0C2F-6359-15D5-CBFA520B1559}"/>
              </a:ext>
            </a:extLst>
          </p:cNvPr>
          <p:cNvSpPr/>
          <p:nvPr userDrawn="1"/>
        </p:nvSpPr>
        <p:spPr>
          <a:xfrm>
            <a:off x="-1270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CD5E18-308E-A87E-ADCC-224FA257BA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182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66031C-1E70-83B6-C993-BA84A43298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A89A1F-4DFB-9F02-1403-AC16AA7C086D}"/>
              </a:ext>
            </a:extLst>
          </p:cNvPr>
          <p:cNvCxnSpPr/>
          <p:nvPr userDrawn="1"/>
        </p:nvCxnSpPr>
        <p:spPr>
          <a:xfrm>
            <a:off x="741680" y="3769360"/>
            <a:ext cx="0" cy="650240"/>
          </a:xfrm>
          <a:prstGeom prst="line">
            <a:avLst/>
          </a:prstGeom>
          <a:ln w="120650">
            <a:solidFill>
              <a:srgbClr val="7586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7724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9C53E-99A1-2A03-3582-A812C4647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5C983C-2699-2D5E-577A-BEC283362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9638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F87586-1F9F-D484-4BA5-3F30C4EE0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18550" y="1709738"/>
            <a:ext cx="2627313" cy="4378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5CFDC-A1CF-9E93-134B-51AAB6324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1850" y="1709738"/>
            <a:ext cx="7734300" cy="4378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092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ACA4E-CB7F-328A-B272-518A93C867D8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2D2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11B6D7C-2B34-9A72-FF74-CF1B6E750D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5152292" cy="614503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B86BF5-078E-9D1B-28C7-02C9AFBDC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755" y="243205"/>
            <a:ext cx="615023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9552B8D-1F63-9EE5-5450-01E20855FA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0700" y="1932743"/>
            <a:ext cx="6151291" cy="39417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Clr>
                <a:srgbClr val="CE0E2D"/>
              </a:buClr>
              <a:buFont typeface="Wingdings" panose="05000000000000000000" pitchFamily="2" charset="2"/>
              <a:buChar char="§"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A368385-B190-EBB2-3913-D3B937B38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356350"/>
            <a:ext cx="381000" cy="365125"/>
          </a:xfrm>
        </p:spPr>
        <p:txBody>
          <a:bodyPr/>
          <a:lstStyle/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B82DA4-10B0-CB0F-5F6D-B8A9F7D6AA3B}"/>
              </a:ext>
            </a:extLst>
          </p:cNvPr>
          <p:cNvCxnSpPr/>
          <p:nvPr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9AE9A85-4E25-2963-F9AD-794152DA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7FD6A0-0357-3C50-868D-EDFEF0153EDE}"/>
              </a:ext>
            </a:extLst>
          </p:cNvPr>
          <p:cNvCxnSpPr>
            <a:cxnSpLocks/>
          </p:cNvCxnSpPr>
          <p:nvPr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147444-B13A-8062-851A-14D596B1206E}"/>
              </a:ext>
            </a:extLst>
          </p:cNvPr>
          <p:cNvCxnSpPr/>
          <p:nvPr userDrawn="1"/>
        </p:nvCxnSpPr>
        <p:spPr>
          <a:xfrm flipH="1">
            <a:off x="10891520" y="6356350"/>
            <a:ext cx="142240" cy="365125"/>
          </a:xfrm>
          <a:prstGeom prst="line">
            <a:avLst/>
          </a:prstGeom>
          <a:ln w="28575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DA3BDD1-ADED-BC5C-6F7A-D988A207BE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5" y="6434765"/>
            <a:ext cx="873455" cy="2402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62FC3B-5AF0-1F63-6D22-78A5F07E6073}"/>
              </a:ext>
            </a:extLst>
          </p:cNvPr>
          <p:cNvCxnSpPr>
            <a:cxnSpLocks/>
          </p:cNvCxnSpPr>
          <p:nvPr userDrawn="1"/>
        </p:nvCxnSpPr>
        <p:spPr>
          <a:xfrm>
            <a:off x="-10160" y="6196719"/>
            <a:ext cx="12240000" cy="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88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10E2E-F90D-BBF5-2F71-3C76B885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959BB-0295-DEEA-2A60-BD4D73755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A1F1B-6354-0EBC-6A96-3CF8E748E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895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E0E2D"/>
          </a:solidFill>
          <a:latin typeface="+mj-lt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E0E2D"/>
        </a:buClr>
        <a:buSzPct val="100000"/>
        <a:buFont typeface="Wingdings" panose="05000000000000000000" pitchFamily="2" charset="2"/>
        <a:buChar char="§"/>
        <a:defRPr sz="1600" kern="1200">
          <a:solidFill>
            <a:srgbClr val="2D2A2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0E2D"/>
        </a:buClr>
        <a:buSzPct val="100000"/>
        <a:buFont typeface="Wingdings" panose="05000000000000000000" pitchFamily="2" charset="2"/>
        <a:buChar char="§"/>
        <a:defRPr sz="1400" kern="1200">
          <a:solidFill>
            <a:srgbClr val="2D2A2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0E2D"/>
        </a:buClr>
        <a:buSzPct val="100000"/>
        <a:buFont typeface="Wingdings" panose="05000000000000000000" pitchFamily="2" charset="2"/>
        <a:buChar char="§"/>
        <a:defRPr sz="1200" kern="1200">
          <a:solidFill>
            <a:srgbClr val="2D2A2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0E2D"/>
        </a:buClr>
        <a:buSzPct val="100000"/>
        <a:buFont typeface="Wingdings" panose="05000000000000000000" pitchFamily="2" charset="2"/>
        <a:buChar char="§"/>
        <a:defRPr sz="1100" kern="1200">
          <a:solidFill>
            <a:srgbClr val="2D2A2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0E2D"/>
        </a:buClr>
        <a:buSzPct val="100000"/>
        <a:buFont typeface="Wingdings" panose="05000000000000000000" pitchFamily="2" charset="2"/>
        <a:buChar char="§"/>
        <a:defRPr sz="1100" kern="1200">
          <a:solidFill>
            <a:srgbClr val="2D2A2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10E2E-F90D-BBF5-2F71-3C76B885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959BB-0295-DEEA-2A60-BD4D73755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A1F1B-6354-0EBC-6A96-3CF8E748E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46682-4E8C-4F35-B30A-19A3F500001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292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E0E2D"/>
          </a:solidFill>
          <a:latin typeface="+mj-lt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E0E2D"/>
        </a:buClr>
        <a:buSzPct val="100000"/>
        <a:buFont typeface="Wingdings" panose="05000000000000000000" pitchFamily="2" charset="2"/>
        <a:buChar char="§"/>
        <a:defRPr sz="1600" kern="1200">
          <a:solidFill>
            <a:srgbClr val="2D2A2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0E2D"/>
        </a:buClr>
        <a:buSzPct val="100000"/>
        <a:buFont typeface="Wingdings" panose="05000000000000000000" pitchFamily="2" charset="2"/>
        <a:buChar char="§"/>
        <a:defRPr sz="1400" kern="1200">
          <a:solidFill>
            <a:srgbClr val="2D2A2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0E2D"/>
        </a:buClr>
        <a:buSzPct val="100000"/>
        <a:buFont typeface="Wingdings" panose="05000000000000000000" pitchFamily="2" charset="2"/>
        <a:buChar char="§"/>
        <a:defRPr sz="1200" kern="1200">
          <a:solidFill>
            <a:srgbClr val="2D2A2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0E2D"/>
        </a:buClr>
        <a:buSzPct val="100000"/>
        <a:buFont typeface="Wingdings" panose="05000000000000000000" pitchFamily="2" charset="2"/>
        <a:buChar char="§"/>
        <a:defRPr sz="1100" kern="1200">
          <a:solidFill>
            <a:srgbClr val="2D2A2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E0E2D"/>
        </a:buClr>
        <a:buSzPct val="100000"/>
        <a:buFont typeface="Wingdings" panose="05000000000000000000" pitchFamily="2" charset="2"/>
        <a:buChar char="§"/>
        <a:defRPr sz="1100" kern="1200">
          <a:solidFill>
            <a:srgbClr val="2D2A2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3A79A3-B7D8-4F99-AB0A-183B1730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777E9-6EB0-4B33-815F-2B0726D5E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E42BFA-C9B7-E64E-8C0B-B84F08846669}"/>
              </a:ext>
            </a:extLst>
          </p:cNvPr>
          <p:cNvSpPr txBox="1"/>
          <p:nvPr userDrawn="1"/>
        </p:nvSpPr>
        <p:spPr>
          <a:xfrm>
            <a:off x="9703741" y="6259104"/>
            <a:ext cx="1773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C4DB4-930E-754C-9592-8DA326637D9E}"/>
              </a:ext>
            </a:extLst>
          </p:cNvPr>
          <p:cNvSpPr txBox="1"/>
          <p:nvPr userDrawn="1"/>
        </p:nvSpPr>
        <p:spPr>
          <a:xfrm>
            <a:off x="11477003" y="6259104"/>
            <a:ext cx="539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C5E81C6-17B0-E046-A279-3A34075408AE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14E0C-C5D9-7849-94DC-6DEA0481BD7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283168"/>
            <a:ext cx="834103" cy="2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4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Clr>
          <a:srgbClr val="D02C2F"/>
        </a:buClr>
        <a:buFont typeface="Wingdings" pitchFamily="2" charset="2"/>
        <a:buChar char="§"/>
        <a:defRPr sz="2800" b="0" i="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D02C2F"/>
        </a:buClr>
        <a:buFont typeface="Wingdings" pitchFamily="2" charset="2"/>
        <a:buChar char="§"/>
        <a:defRPr sz="2400" b="0" i="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D02C2F"/>
        </a:buClr>
        <a:buFont typeface="Wingdings" pitchFamily="2" charset="2"/>
        <a:buChar char="§"/>
        <a:defRPr sz="2000" b="0" i="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D02C2F"/>
        </a:buClr>
        <a:buFont typeface="Wingdings" pitchFamily="2" charset="2"/>
        <a:buChar char="§"/>
        <a:defRPr sz="1800" b="0" i="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rgbClr val="D02C2F"/>
        </a:buClr>
        <a:buFont typeface="Wingdings" pitchFamily="2" charset="2"/>
        <a:buChar char="§"/>
        <a:defRPr sz="1800" b="0" i="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10B9C563-77AF-F9D0-88AE-42EDC4B82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0"/>
            <a:ext cx="12192000" cy="6858000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 w="12600" cap="flat">
            <a:solidFill>
              <a:srgbClr val="211F1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E5DE7AB4-2DF9-0A60-F400-DC8F231D0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D2A26">
              <a:alpha val="8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77AC116-25DA-37A2-5E1A-7DF4D4ED90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1850" y="1709738"/>
            <a:ext cx="10514013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DD3A2359-7D11-B08E-E5C6-ABD53FEB2E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1850" y="4589463"/>
            <a:ext cx="10514013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id="{061D1AF4-E8C7-BA53-C925-66F72F77E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6434138"/>
            <a:ext cx="873125" cy="2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0" name="Line 6">
            <a:extLst>
              <a:ext uri="{FF2B5EF4-FFF2-40B4-BE49-F238E27FC236}">
                <a16:creationId xmlns:a16="http://schemas.microsoft.com/office/drawing/2014/main" id="{72864435-FB57-BD8C-90C3-9CDA25C8F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363" y="3768725"/>
            <a:ext cx="1587" cy="650875"/>
          </a:xfrm>
          <a:prstGeom prst="line">
            <a:avLst/>
          </a:prstGeom>
          <a:noFill/>
          <a:ln w="120600" cap="flat">
            <a:solidFill>
              <a:srgbClr val="CE0E2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E1C3A1C9-DA94-6958-5417-C080D1806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0"/>
            <a:ext cx="12192000" cy="6858000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 w="12600" cap="flat">
            <a:solidFill>
              <a:srgbClr val="211F1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ED16772F-C8AF-9421-E02F-2CB720B56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D2A26">
              <a:alpha val="8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3" name="Picture 9">
            <a:extLst>
              <a:ext uri="{FF2B5EF4-FFF2-40B4-BE49-F238E27FC236}">
                <a16:creationId xmlns:a16="http://schemas.microsoft.com/office/drawing/2014/main" id="{2204C28A-5D4A-36B5-1512-1AD7CA23E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6434138"/>
            <a:ext cx="873125" cy="2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4" name="Line 10">
            <a:extLst>
              <a:ext uri="{FF2B5EF4-FFF2-40B4-BE49-F238E27FC236}">
                <a16:creationId xmlns:a16="http://schemas.microsoft.com/office/drawing/2014/main" id="{51E2F4D3-5DE4-D2D4-5721-523B302F5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363" y="3768725"/>
            <a:ext cx="1587" cy="650875"/>
          </a:xfrm>
          <a:prstGeom prst="line">
            <a:avLst/>
          </a:prstGeom>
          <a:noFill/>
          <a:ln w="120600" cap="flat">
            <a:solidFill>
              <a:srgbClr val="CE0E2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0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rtl="0" fontAlgn="base">
        <a:lnSpc>
          <a:spcPct val="11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2D2A26"/>
          </a:solidFill>
          <a:latin typeface="+mj-lt"/>
          <a:ea typeface="+mj-ea"/>
          <a:cs typeface="+mj-cs"/>
        </a:defRPr>
      </a:lvl1pPr>
      <a:lvl2pPr marL="742950" indent="-285750" algn="l" rtl="0" fontAlgn="base">
        <a:lnSpc>
          <a:spcPct val="11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2D2A26"/>
          </a:solidFill>
          <a:latin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fontAlgn="base">
        <a:lnSpc>
          <a:spcPct val="11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2D2A26"/>
          </a:solidFill>
          <a:latin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fontAlgn="base">
        <a:lnSpc>
          <a:spcPct val="11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2D2A26"/>
          </a:solidFill>
          <a:latin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fontAlgn="base">
        <a:lnSpc>
          <a:spcPct val="11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2D2A26"/>
          </a:solidFill>
          <a:latin typeface="Open Sans" panose="020B0606030504020204" pitchFamily="34" charset="0"/>
          <a:cs typeface="Open Sans" panose="020B0606030504020204" pitchFamily="34" charset="0"/>
        </a:defRPr>
      </a:lvl5pPr>
      <a:lvl6pPr marL="2514600" indent="-228600" algn="l" rtl="0" fontAlgn="base">
        <a:lnSpc>
          <a:spcPct val="11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2D2A26"/>
          </a:solidFill>
          <a:latin typeface="Open Sans" panose="020B0606030504020204" pitchFamily="34" charset="0"/>
          <a:cs typeface="Open Sans" panose="020B0606030504020204" pitchFamily="34" charset="0"/>
        </a:defRPr>
      </a:lvl6pPr>
      <a:lvl7pPr marL="2971800" indent="-228600" algn="l" rtl="0" fontAlgn="base">
        <a:lnSpc>
          <a:spcPct val="11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2D2A26"/>
          </a:solidFill>
          <a:latin typeface="Open Sans" panose="020B0606030504020204" pitchFamily="34" charset="0"/>
          <a:cs typeface="Open Sans" panose="020B0606030504020204" pitchFamily="34" charset="0"/>
        </a:defRPr>
      </a:lvl7pPr>
      <a:lvl8pPr marL="3429000" indent="-228600" algn="l" rtl="0" fontAlgn="base">
        <a:lnSpc>
          <a:spcPct val="11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2D2A26"/>
          </a:solidFill>
          <a:latin typeface="Open Sans" panose="020B0606030504020204" pitchFamily="34" charset="0"/>
          <a:cs typeface="Open Sans" panose="020B0606030504020204" pitchFamily="34" charset="0"/>
        </a:defRPr>
      </a:lvl8pPr>
      <a:lvl9pPr marL="3886200" indent="-228600" algn="l" rtl="0" fontAlgn="base">
        <a:lnSpc>
          <a:spcPct val="11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2D2A26"/>
          </a:solidFill>
          <a:latin typeface="Open Sans" panose="020B0606030504020204" pitchFamily="34" charset="0"/>
          <a:cs typeface="Open Sans" panose="020B0606030504020204" pitchFamily="34" charset="0"/>
        </a:defRPr>
      </a:lvl9pPr>
    </p:titleStyle>
    <p:bodyStyle>
      <a:lvl1pPr marL="342900" indent="-342900" algn="l" rtl="0" fontAlgn="base">
        <a:lnSpc>
          <a:spcPct val="102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2D2A26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2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2D2A26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02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100" kern="1200">
          <a:solidFill>
            <a:srgbClr val="2D2A26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02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1100" kern="1200">
          <a:solidFill>
            <a:srgbClr val="2D2A26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02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2D2A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3C753-CE97-0124-895C-5B964C715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58" y="3626484"/>
            <a:ext cx="11669284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Introducing the </a:t>
            </a:r>
            <a:r>
              <a:rPr lang="en-US" sz="8000" b="1" i="1" dirty="0">
                <a:solidFill>
                  <a:srgbClr val="FF0000"/>
                </a:solidFill>
                <a:latin typeface="Aparajita" panose="020B0502040204020203" pitchFamily="18" charset="0"/>
                <a:cs typeface="Aparajita" panose="020B0502040204020203" pitchFamily="18" charset="0"/>
              </a:rPr>
              <a:t>NEW</a:t>
            </a:r>
            <a:r>
              <a:rPr lang="en-US" sz="8000" b="1" dirty="0"/>
              <a:t> </a:t>
            </a:r>
            <a:r>
              <a:rPr lang="en-US" b="1" dirty="0"/>
              <a:t>WebEOC Nexus and Juvare Exchange</a:t>
            </a:r>
            <a:br>
              <a:rPr lang="en-US" b="1" dirty="0"/>
            </a:br>
            <a:r>
              <a:rPr lang="en-US" b="1" dirty="0"/>
              <a:t>May, 2024</a:t>
            </a:r>
            <a:r>
              <a:rPr lang="en-US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/>
            </a:r>
            <a:br>
              <a:rPr lang="en-US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880691-283C-C92F-73A8-FFFDC54BE9C1}"/>
              </a:ext>
            </a:extLst>
          </p:cNvPr>
          <p:cNvSpPr txBox="1">
            <a:spLocks/>
          </p:cNvSpPr>
          <p:nvPr/>
        </p:nvSpPr>
        <p:spPr>
          <a:xfrm>
            <a:off x="914400" y="636914"/>
            <a:ext cx="10363200" cy="19934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en-US" b="1"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3" name="AutoShape 2" descr="North Texas Municipal Water District">
            <a:extLst>
              <a:ext uri="{FF2B5EF4-FFF2-40B4-BE49-F238E27FC236}">
                <a16:creationId xmlns:a16="http://schemas.microsoft.com/office/drawing/2014/main" id="{0340D71F-6873-708A-8F5E-0AAB403A27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41181" y="3276599"/>
            <a:ext cx="1907219" cy="19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North Texas Municipal Water District">
            <a:extLst>
              <a:ext uri="{FF2B5EF4-FFF2-40B4-BE49-F238E27FC236}">
                <a16:creationId xmlns:a16="http://schemas.microsoft.com/office/drawing/2014/main" id="{524D9448-A0FA-D6D2-4E6F-32E5F202B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765917" cy="176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8CDA5-DA9E-2F6B-7F7B-5DBAE6929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386" y="1174777"/>
            <a:ext cx="873442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8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E716794D-6A34-84D1-6F20-3B37A94D1FF0}"/>
              </a:ext>
            </a:extLst>
          </p:cNvPr>
          <p:cNvSpPr txBox="1">
            <a:spLocks/>
          </p:cNvSpPr>
          <p:nvPr/>
        </p:nvSpPr>
        <p:spPr>
          <a:xfrm>
            <a:off x="477144" y="31459"/>
            <a:ext cx="11434938" cy="1749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Manager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pulling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multiple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into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</a:t>
            </a:r>
            <a:endParaRPr lang="es-MX" sz="36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AB81E-FA40-7392-52E2-107C3EB29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81" y="1124982"/>
            <a:ext cx="10076206" cy="491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6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E716794D-6A34-84D1-6F20-3B37A94D1FF0}"/>
              </a:ext>
            </a:extLst>
          </p:cNvPr>
          <p:cNvSpPr txBox="1">
            <a:spLocks/>
          </p:cNvSpPr>
          <p:nvPr/>
        </p:nvSpPr>
        <p:spPr>
          <a:xfrm>
            <a:off x="477144" y="31459"/>
            <a:ext cx="11434938" cy="1749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Enhanced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Mapping</a:t>
            </a:r>
            <a:endParaRPr lang="es-MX" sz="36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72EED-3E07-22C4-80C6-9756FEE8493A}"/>
              </a:ext>
            </a:extLst>
          </p:cNvPr>
          <p:cNvSpPr txBox="1"/>
          <p:nvPr/>
        </p:nvSpPr>
        <p:spPr>
          <a:xfrm>
            <a:off x="105904" y="1561807"/>
            <a:ext cx="22230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Base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Annotations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Pull in multiple board datasets into one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Turn layers on and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Pull in 3</a:t>
            </a:r>
            <a:r>
              <a:rPr lang="en-US" baseline="30000" dirty="0"/>
              <a:t>rd</a:t>
            </a:r>
            <a:r>
              <a:rPr lang="en-US" dirty="0"/>
              <a:t> Party Data Sources (weather, hurricanes,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7240E-7DC1-283C-2009-3DB5BDFD4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663" y="988303"/>
            <a:ext cx="9955337" cy="488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4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ED9E3-BB0E-8EAB-3445-341B032A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Maps- Edit Records Directly in Map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8FD9C-85AD-2E6A-0BB1-DFB5450E8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6BE99A-2C60-6C07-0C9C-BE3C8EB27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1" y="981511"/>
            <a:ext cx="10713731" cy="52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0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2F592-0AFA-1FCA-3851-A2657A88B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>
                <a:solidFill>
                  <a:schemeClr val="bg2"/>
                </a:solidFill>
              </a:rPr>
              <a:t>13</a:t>
            </a:fld>
            <a:endParaRPr lang="en-IN">
              <a:solidFill>
                <a:schemeClr val="bg2"/>
              </a:solidFill>
            </a:endParaRPr>
          </a:p>
        </p:txBody>
      </p:sp>
      <p:pic>
        <p:nvPicPr>
          <p:cNvPr id="11" name="Graphic 10" descr="Document with solid fill">
            <a:hlinkClick r:id="" action="ppaction://noaction"/>
            <a:extLst>
              <a:ext uri="{FF2B5EF4-FFF2-40B4-BE49-F238E27FC236}">
                <a16:creationId xmlns:a16="http://schemas.microsoft.com/office/drawing/2014/main" id="{57266E8C-4F17-7590-8047-BFBD898E5A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799" y="1814257"/>
            <a:ext cx="914400" cy="914400"/>
          </a:xfrm>
          <a:prstGeom prst="rect">
            <a:avLst/>
          </a:prstGeom>
        </p:spPr>
      </p:pic>
      <p:pic>
        <p:nvPicPr>
          <p:cNvPr id="15" name="Graphic 14" descr="Megaphone1 with solid fill">
            <a:hlinkClick r:id="" action="ppaction://noaction"/>
            <a:extLst>
              <a:ext uri="{FF2B5EF4-FFF2-40B4-BE49-F238E27FC236}">
                <a16:creationId xmlns:a16="http://schemas.microsoft.com/office/drawing/2014/main" id="{06FBDE81-B104-09DD-7CFB-96A381B9300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76050" y="4046838"/>
            <a:ext cx="914400" cy="914400"/>
          </a:xfrm>
          <a:prstGeom prst="rect">
            <a:avLst/>
          </a:prstGeom>
        </p:spPr>
      </p:pic>
      <p:pic>
        <p:nvPicPr>
          <p:cNvPr id="17" name="Graphic 16" descr="Map with pin with solid fill">
            <a:hlinkClick r:id="" action="ppaction://noaction"/>
            <a:extLst>
              <a:ext uri="{FF2B5EF4-FFF2-40B4-BE49-F238E27FC236}">
                <a16:creationId xmlns:a16="http://schemas.microsoft.com/office/drawing/2014/main" id="{5419EF21-93D8-3B81-DCD1-13F07BA94B8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799" y="4046838"/>
            <a:ext cx="914400" cy="914400"/>
          </a:xfrm>
          <a:prstGeom prst="rect">
            <a:avLst/>
          </a:prstGeom>
        </p:spPr>
      </p:pic>
      <p:pic>
        <p:nvPicPr>
          <p:cNvPr id="19" name="Graphic 18" descr="Flowchart with solid fill">
            <a:hlinkClick r:id="" action="ppaction://noaction"/>
            <a:extLst>
              <a:ext uri="{FF2B5EF4-FFF2-40B4-BE49-F238E27FC236}">
                <a16:creationId xmlns:a16="http://schemas.microsoft.com/office/drawing/2014/main" id="{E264D897-8075-3933-D1C1-1848D0145F0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01546" y="4046838"/>
            <a:ext cx="914400" cy="914400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AF7A3280-9D72-4A59-F773-59A5DA86A79D}"/>
              </a:ext>
            </a:extLst>
          </p:cNvPr>
          <p:cNvSpPr txBox="1">
            <a:spLocks/>
          </p:cNvSpPr>
          <p:nvPr/>
        </p:nvSpPr>
        <p:spPr>
          <a:xfrm>
            <a:off x="635875" y="210261"/>
            <a:ext cx="11834647" cy="645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E0E2D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IN">
                <a:solidFill>
                  <a:schemeClr val="tx2"/>
                </a:solidFill>
              </a:rPr>
              <a:t>Emergency Management Boards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4785C88D-73AD-5132-A406-89C71E42DB55}"/>
              </a:ext>
            </a:extLst>
          </p:cNvPr>
          <p:cNvSpPr txBox="1">
            <a:spLocks/>
          </p:cNvSpPr>
          <p:nvPr/>
        </p:nvSpPr>
        <p:spPr>
          <a:xfrm>
            <a:off x="10972800" y="635635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46682-4E8C-4F35-B30A-19A3F5000016}" type="slidenum">
              <a:rPr lang="en-IN" smtClean="0">
                <a:solidFill>
                  <a:schemeClr val="accent3"/>
                </a:solidFill>
              </a:rPr>
              <a:pPr/>
              <a:t>13</a:t>
            </a:fld>
            <a:endParaRPr lang="en-IN">
              <a:solidFill>
                <a:schemeClr val="accent3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F58B70-CE45-A00E-3E7D-72F93C46E8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2923" y="4883573"/>
            <a:ext cx="2638885" cy="11639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49FEF6C-40EA-8512-F304-12E89BE0BA50}"/>
              </a:ext>
            </a:extLst>
          </p:cNvPr>
          <p:cNvSpPr txBox="1"/>
          <p:nvPr/>
        </p:nvSpPr>
        <p:spPr>
          <a:xfrm>
            <a:off x="1119907" y="993767"/>
            <a:ext cx="9952183" cy="5247590"/>
          </a:xfrm>
          <a:prstGeom prst="rect">
            <a:avLst/>
          </a:prstGeom>
          <a:noFill/>
        </p:spPr>
        <p:txBody>
          <a:bodyPr wrap="square" lIns="91440" tIns="45720" rIns="91440" bIns="45720" numCol="2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After Action Review/Improvement Plan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Checklists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Contacts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COOP Plan Builder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Contact Tracing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Damage Assessment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Distribution Sites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 Builder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Event Calendar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Event Reporting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Facility Status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File Library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Incident Creator 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Incident Action Plan (IAP) Builder</a:t>
            </a:r>
            <a:endParaRPr lang="en-US" dirty="0"/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Incident Documentation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National Qualifications System (NQS) 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Personnel Staffing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Project Management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Request Tasks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Requests, Inventory &amp; Deployments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Road Closures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Schedule/Battle Rhythm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Shelters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Sign In/Out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Situation Report Builder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chemeClr val="tx2"/>
              </a:buClr>
            </a:pPr>
            <a:endParaRPr lang="en-US" sz="2000" i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3B2D2D-8B7C-1DB6-808C-9F85FFB2A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6" y="1253331"/>
            <a:ext cx="6537731" cy="4351338"/>
          </a:xfrm>
        </p:spPr>
        <p:txBody>
          <a:bodyPr/>
          <a:lstStyle/>
          <a:p>
            <a:r>
              <a:rPr lang="en-US" sz="2200"/>
              <a:t>Available for Android &amp; iOS</a:t>
            </a:r>
          </a:p>
          <a:p>
            <a:r>
              <a:rPr lang="en-US" sz="2200"/>
              <a:t>Touch / face authentication for faster login</a:t>
            </a:r>
          </a:p>
          <a:p>
            <a:r>
              <a:rPr lang="en-US" sz="2200"/>
              <a:t>Modern UI and design</a:t>
            </a:r>
          </a:p>
          <a:p>
            <a:r>
              <a:rPr lang="en-US" sz="2200"/>
              <a:t>Increase productivity in the field</a:t>
            </a:r>
          </a:p>
          <a:p>
            <a:r>
              <a:rPr lang="en-US" sz="2200"/>
              <a:t>View notifications and assignments </a:t>
            </a:r>
          </a:p>
          <a:p>
            <a:r>
              <a:rPr lang="en-US" sz="2200"/>
              <a:t>Complete forms offline &amp; upload later</a:t>
            </a:r>
          </a:p>
          <a:p>
            <a:r>
              <a:rPr lang="en-US" sz="2200"/>
              <a:t>View and edit mobile-friendly board views</a:t>
            </a:r>
            <a:r>
              <a:rPr lang="en-US"/>
              <a:t/>
            </a:r>
            <a:br>
              <a:rPr lang="en-US"/>
            </a:br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C8D811-BCE7-C4D4-BB64-B413A399A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WebEOC Mobile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46639-9C8B-4EE4-9DAC-4AFC6F114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14</a:t>
            </a:fld>
            <a:endParaRPr lang="en-I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E496F1-BB45-A670-1FD4-ABCCC4FA327E}"/>
              </a:ext>
            </a:extLst>
          </p:cNvPr>
          <p:cNvGrpSpPr/>
          <p:nvPr/>
        </p:nvGrpSpPr>
        <p:grpSpPr>
          <a:xfrm>
            <a:off x="8296638" y="1070443"/>
            <a:ext cx="2179059" cy="4753211"/>
            <a:chOff x="9223069" y="865533"/>
            <a:chExt cx="2179059" cy="4753211"/>
          </a:xfrm>
        </p:grpSpPr>
        <p:pic>
          <p:nvPicPr>
            <p:cNvPr id="7" name="Picture 10" descr="https://mockuphone.com/upload/44ab8dc39943bed7c1c6b145ea3cfd3f/iphonexspacegrey/iphonexspacegrey_landscape.png">
              <a:extLst>
                <a:ext uri="{FF2B5EF4-FFF2-40B4-BE49-F238E27FC236}">
                  <a16:creationId xmlns:a16="http://schemas.microsoft.com/office/drawing/2014/main" id="{B72B4E35-F590-C218-5DCD-72CC025FD7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6360" b="27796"/>
            <a:stretch/>
          </p:blipFill>
          <p:spPr bwMode="auto">
            <a:xfrm rot="16200000">
              <a:off x="7935993" y="2152609"/>
              <a:ext cx="4753211" cy="2179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337F236-4ACC-3B56-84C7-357863F0DA8A}"/>
                </a:ext>
              </a:extLst>
            </p:cNvPr>
            <p:cNvSpPr/>
            <p:nvPr/>
          </p:nvSpPr>
          <p:spPr>
            <a:xfrm>
              <a:off x="9436759" y="1239256"/>
              <a:ext cx="1866291" cy="3977619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60F2C6-8A6C-92E2-1F0D-274CD98D8603}"/>
              </a:ext>
            </a:extLst>
          </p:cNvPr>
          <p:cNvSpPr/>
          <p:nvPr/>
        </p:nvSpPr>
        <p:spPr>
          <a:xfrm>
            <a:off x="8510328" y="1444165"/>
            <a:ext cx="1866291" cy="3977619"/>
          </a:xfrm>
          <a:prstGeom prst="round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461" t="-13257" r="-10461" b="-8639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1A8D5F-3F08-B11C-794D-0B3CE3436AE8}"/>
              </a:ext>
            </a:extLst>
          </p:cNvPr>
          <p:cNvSpPr/>
          <p:nvPr/>
        </p:nvSpPr>
        <p:spPr>
          <a:xfrm>
            <a:off x="8510329" y="1444164"/>
            <a:ext cx="1866290" cy="3977619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642" t="-15910" r="-12903" b="-10758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F51D0E-D688-333D-BEA4-5D91076B5923}"/>
              </a:ext>
            </a:extLst>
          </p:cNvPr>
          <p:cNvSpPr/>
          <p:nvPr/>
        </p:nvSpPr>
        <p:spPr>
          <a:xfrm>
            <a:off x="8510327" y="1440190"/>
            <a:ext cx="1862222" cy="3977619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721" t="-14346" r="-9847" b="-9524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C3CC03D4-3D5C-E186-AD8A-1770277C4905}"/>
              </a:ext>
            </a:extLst>
          </p:cNvPr>
          <p:cNvSpPr/>
          <p:nvPr/>
        </p:nvSpPr>
        <p:spPr>
          <a:xfrm>
            <a:off x="10285097" y="3839308"/>
            <a:ext cx="1612232" cy="773252"/>
          </a:xfrm>
          <a:prstGeom prst="lef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7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3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3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40C2CB-FF60-A1D0-0393-A2A62079F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47" y="1253331"/>
            <a:ext cx="3144504" cy="4351338"/>
          </a:xfrm>
        </p:spPr>
        <p:txBody>
          <a:bodyPr/>
          <a:lstStyle/>
          <a:p>
            <a:r>
              <a:rPr lang="en-US" sz="2800"/>
              <a:t>WebEOC Mobile</a:t>
            </a:r>
          </a:p>
          <a:p>
            <a:pPr lvl="1"/>
            <a:r>
              <a:rPr lang="en-US" sz="2400"/>
              <a:t>Simple</a:t>
            </a:r>
          </a:p>
          <a:p>
            <a:pPr lvl="1"/>
            <a:r>
              <a:rPr lang="en-US" sz="2400"/>
              <a:t>Functions On or Offline</a:t>
            </a:r>
          </a:p>
          <a:p>
            <a:pPr lvl="1"/>
            <a:r>
              <a:rPr lang="en-US" sz="2400"/>
              <a:t>Always Connected</a:t>
            </a:r>
          </a:p>
          <a:p>
            <a:endParaRPr lang="en-L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71110A-950C-1D05-3F86-24698A1F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T"/>
              <a:t>WebEOC Mobile Board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169FF-9D33-E96A-FFF1-2970BC33A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15</a:t>
            </a:fld>
            <a:endParaRPr lang="en-IN"/>
          </a:p>
        </p:txBody>
      </p:sp>
      <p:pic>
        <p:nvPicPr>
          <p:cNvPr id="5" name="Picture 6" descr="https://mockuphone.com/upload/aeebdadef8e36800711cf9e5be4392b7/iphonexspacegrey/iphonexspacegrey_landscape.png">
            <a:extLst>
              <a:ext uri="{FF2B5EF4-FFF2-40B4-BE49-F238E27FC236}">
                <a16:creationId xmlns:a16="http://schemas.microsoft.com/office/drawing/2014/main" id="{9795F289-8EB0-9297-ADA4-E4871DC0D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80" b="27377"/>
          <a:stretch/>
        </p:blipFill>
        <p:spPr bwMode="auto">
          <a:xfrm rot="16200000">
            <a:off x="6052545" y="2400472"/>
            <a:ext cx="3939941" cy="180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mockuphone.com/upload/db86e1189f9eaf6b9def14b18837a5eb/iphonexspacegrey/iphonexspacegrey_portrait.png">
            <a:extLst>
              <a:ext uri="{FF2B5EF4-FFF2-40B4-BE49-F238E27FC236}">
                <a16:creationId xmlns:a16="http://schemas.microsoft.com/office/drawing/2014/main" id="{E50627FE-261D-9854-0C92-E35D5C533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17" r="25659"/>
          <a:stretch/>
        </p:blipFill>
        <p:spPr bwMode="auto">
          <a:xfrm>
            <a:off x="4948053" y="1333612"/>
            <a:ext cx="1930401" cy="39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mockuphone.com/upload/ec54878fd474a779a9ea5db11eddf73d/iphonexspacegrey/iphonexspacegrey_portrait.png">
            <a:extLst>
              <a:ext uri="{FF2B5EF4-FFF2-40B4-BE49-F238E27FC236}">
                <a16:creationId xmlns:a16="http://schemas.microsoft.com/office/drawing/2014/main" id="{E95F909D-8857-1440-6B1F-92B47AC29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45" r="26911"/>
          <a:stretch/>
        </p:blipFill>
        <p:spPr bwMode="auto">
          <a:xfrm>
            <a:off x="9166577" y="1333612"/>
            <a:ext cx="1806223" cy="393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21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EA01D4-48E9-4578-C092-70ED4B453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WebEOC Alerting</a:t>
            </a:r>
            <a:endParaRPr lang="en-IN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30E0AF-FE96-9719-8938-8F8DBDED9C6E}"/>
              </a:ext>
            </a:extLst>
          </p:cNvPr>
          <p:cNvCxnSpPr/>
          <p:nvPr/>
        </p:nvCxnSpPr>
        <p:spPr>
          <a:xfrm>
            <a:off x="741680" y="3769360"/>
            <a:ext cx="0" cy="65024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486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AFF723-4E20-4BD0-86DD-240AEE5BA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Alerting with WebEOC Alerts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98286C9-CDE8-887F-8BA3-75BF68EF8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pPr/>
              <a:t>17</a:t>
            </a:fld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2CA56B-25F7-434A-B5B7-1F0EBE218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998" y="2161199"/>
            <a:ext cx="1441571" cy="1287328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B3FFDE9-B24D-46CA-BB79-C117A7920B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26" y="2240590"/>
            <a:ext cx="1400347" cy="1243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AABAB9-B373-4BB8-B096-92E3FA0CE5EE}"/>
              </a:ext>
            </a:extLst>
          </p:cNvPr>
          <p:cNvSpPr/>
          <p:nvPr/>
        </p:nvSpPr>
        <p:spPr>
          <a:xfrm>
            <a:off x="5082823" y="3645142"/>
            <a:ext cx="2026354" cy="548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Make it a Feature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4500D4-7196-4AF2-882E-2E8CFF684E7E}"/>
              </a:ext>
            </a:extLst>
          </p:cNvPr>
          <p:cNvSpPr/>
          <p:nvPr/>
        </p:nvSpPr>
        <p:spPr>
          <a:xfrm>
            <a:off x="1610725" y="3641757"/>
            <a:ext cx="1975812" cy="548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Intelligent Workflows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D83012-ADB7-4F3D-A0FA-70B56D927778}"/>
              </a:ext>
            </a:extLst>
          </p:cNvPr>
          <p:cNvSpPr/>
          <p:nvPr/>
        </p:nvSpPr>
        <p:spPr>
          <a:xfrm>
            <a:off x="8820401" y="3641757"/>
            <a:ext cx="1975812" cy="548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Scalable Engagement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AC5692-6748-4299-AB2C-666BC78C5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331" y="1883919"/>
            <a:ext cx="1279677" cy="156460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BFED676-FB87-4E71-9993-5002C92024AC}"/>
              </a:ext>
            </a:extLst>
          </p:cNvPr>
          <p:cNvSpPr txBox="1">
            <a:spLocks/>
          </p:cNvSpPr>
          <p:nvPr/>
        </p:nvSpPr>
        <p:spPr>
          <a:xfrm>
            <a:off x="1243387" y="4371763"/>
            <a:ext cx="2743200" cy="1567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1pPr>
            <a:lvl2pPr marL="7429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2pPr>
            <a:lvl3pPr marL="1143000" indent="-22860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3pPr>
            <a:lvl4pPr marL="1600200" indent="-22860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4pPr>
            <a:lvl5pPr marL="2057400" indent="-22860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02C2F"/>
              </a:buClr>
              <a:buNone/>
            </a:pPr>
            <a:r>
              <a:rPr lang="en-US" sz="18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Link discrete actions based on conditional logic, to create efficiency &amp; engaging experiences.</a:t>
            </a:r>
            <a:endParaRPr lang="en-US" sz="1800">
              <a:latin typeface="+mn-lt"/>
            </a:endParaRP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E69C4D00-34A6-466C-B6B2-9F6EF9620EAA}"/>
              </a:ext>
            </a:extLst>
          </p:cNvPr>
          <p:cNvSpPr txBox="1">
            <a:spLocks/>
          </p:cNvSpPr>
          <p:nvPr/>
        </p:nvSpPr>
        <p:spPr>
          <a:xfrm>
            <a:off x="4746019" y="4371762"/>
            <a:ext cx="2743200" cy="1990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1pPr>
            <a:lvl2pPr marL="7429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2pPr>
            <a:lvl3pPr marL="1143000" indent="-22860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3pPr>
            <a:lvl4pPr marL="1600200" indent="-22860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4pPr>
            <a:lvl5pPr marL="2057400" indent="-22860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02C2F"/>
              </a:buClr>
              <a:buNone/>
            </a:pPr>
            <a:r>
              <a:rPr lang="en-US" sz="18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Use alerting everywhere it makes sense, in ways integral to operations, and as a force multiplier.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63FC7633-F253-4C3D-98CA-298737F89BC6}"/>
              </a:ext>
            </a:extLst>
          </p:cNvPr>
          <p:cNvSpPr txBox="1">
            <a:spLocks/>
          </p:cNvSpPr>
          <p:nvPr/>
        </p:nvSpPr>
        <p:spPr>
          <a:xfrm>
            <a:off x="8433786" y="4313848"/>
            <a:ext cx="2843815" cy="2010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1pPr>
            <a:lvl2pPr marL="742950" indent="-28575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2pPr>
            <a:lvl3pPr marL="1143000" indent="-22860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3pPr>
            <a:lvl4pPr marL="1600200" indent="-22860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4pPr>
            <a:lvl5pPr marL="2057400" indent="-228600" algn="l" defTabSz="457200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Source Sans Pro Light"/>
                <a:ea typeface="+mn-ea"/>
                <a:cs typeface="Source Sans Pro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02C2F"/>
              </a:buClr>
              <a:buNone/>
            </a:pPr>
            <a:r>
              <a:rPr lang="en-US" sz="18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From highly tactical to broad and strategic messaging – an  audience of 1, or 100,000+</a:t>
            </a:r>
          </a:p>
          <a:p>
            <a:pPr marL="234950" indent="-234950">
              <a:buClr>
                <a:srgbClr val="D02C2F"/>
              </a:buClr>
              <a:buFont typeface="Wingdings" pitchFamily="2" charset="2"/>
              <a:buChar char="§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7583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DF8151-E6A1-AA69-FAF5-E51F8D8E1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Alerts/ Notifications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5BB72-B4A6-8C99-0C23-588BDC54F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18</a:t>
            </a:fld>
            <a:endParaRPr lang="en-IN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4F1B7CD-A0C2-7211-C9A0-DCAE2625E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6"/>
          <a:stretch/>
        </p:blipFill>
        <p:spPr>
          <a:xfrm>
            <a:off x="7495415" y="3314442"/>
            <a:ext cx="4034769" cy="2488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B6A662A-F847-9077-DDE9-60A9633033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2"/>
          <a:stretch/>
        </p:blipFill>
        <p:spPr>
          <a:xfrm>
            <a:off x="7495415" y="591405"/>
            <a:ext cx="4034769" cy="2488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0C18A3-BBC6-B597-FBA8-C319AB10F0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1" y="1381032"/>
            <a:ext cx="6764919" cy="3483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8B7CB278-A041-729B-788E-E2939A6B319F}"/>
              </a:ext>
            </a:extLst>
          </p:cNvPr>
          <p:cNvSpPr txBox="1">
            <a:spLocks/>
          </p:cNvSpPr>
          <p:nvPr/>
        </p:nvSpPr>
        <p:spPr>
          <a:xfrm>
            <a:off x="295786" y="4864847"/>
            <a:ext cx="10515600" cy="645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E0E2D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7F51C2-0168-6B85-569F-F7773801A1AC}"/>
              </a:ext>
            </a:extLst>
          </p:cNvPr>
          <p:cNvSpPr txBox="1"/>
          <p:nvPr/>
        </p:nvSpPr>
        <p:spPr>
          <a:xfrm>
            <a:off x="513140" y="5156756"/>
            <a:ext cx="6764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effectLst/>
                <a:latin typeface="SegoeUI"/>
              </a:rPr>
              <a:t>Automate and/or schedule notifications to any number of modes including SMS text, voice, MS teams, Slack, WhatsApp, etc.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05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85DFAA-047D-A141-DA0D-5681D17EB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WebEOC Ad Hoc and Board Alerting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35BBA-5EAD-C858-E6F4-7233B0FFE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19</a:t>
            </a:fld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898D9-1BD8-72A4-565A-CA92DF2EB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24" y="844869"/>
            <a:ext cx="10838576" cy="529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01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C94C34-1740-415F-8F80-1D61EA9E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80F2E"/>
                </a:solidFill>
                <a:latin typeface="Univers Light" panose="020B0403020202020204" pitchFamily="34" charset="0"/>
              </a:rPr>
              <a:t>We Are Doubling Up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80A8740-BEA1-4F53-AF1C-ED0AAC1D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48525"/>
            <a:ext cx="11272937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chemeClr val="tx1"/>
                </a:solidFill>
              </a:rPr>
              <a:t>You will now have two people assigned to help you make the most </a:t>
            </a:r>
            <a:r>
              <a:rPr lang="en-US" sz="2600" b="1">
                <a:solidFill>
                  <a:schemeClr val="tx1"/>
                </a:solidFill>
              </a:rPr>
              <a:t>of WebEOC:</a:t>
            </a:r>
            <a:endParaRPr lang="en-US" sz="2600" b="1" dirty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3200" b="1" dirty="0">
                <a:solidFill>
                  <a:schemeClr val="tx1"/>
                </a:solidFill>
                <a:latin typeface="Univers Light" panose="020B0403020202020204" pitchFamily="34" charset="0"/>
                <a:ea typeface="+mj-ea"/>
                <a:cs typeface="+mj-cs"/>
              </a:rPr>
              <a:t>Oliver Oetterer- Account Executive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solidFill>
                  <a:schemeClr val="tx1"/>
                </a:solidFill>
                <a:latin typeface="Univers Light" panose="020B0403020202020204" pitchFamily="34" charset="0"/>
                <a:ea typeface="+mj-ea"/>
                <a:cs typeface="+mj-cs"/>
              </a:rPr>
              <a:t>Lisa Teel- Client Success Manager</a:t>
            </a:r>
            <a:endParaRPr lang="en-US" sz="3200" b="1" dirty="0">
              <a:solidFill>
                <a:srgbClr val="C80F2E"/>
              </a:solidFill>
              <a:latin typeface="Univers Light" panose="020B0403020202020204" pitchFamily="34" charset="0"/>
              <a:ea typeface="+mj-ea"/>
              <a:cs typeface="+mj-cs"/>
            </a:endParaRPr>
          </a:p>
          <a:p>
            <a:pPr lvl="1">
              <a:lnSpc>
                <a:spcPct val="110000"/>
              </a:lnSpc>
            </a:pPr>
            <a:endParaRPr lang="en-US" sz="1500" dirty="0">
              <a:solidFill>
                <a:srgbClr val="2D2926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Univers Light" panose="020B0403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solidFill>
                <a:srgbClr val="C80F2E"/>
              </a:solidFill>
              <a:latin typeface="Univers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707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EA01D4-48E9-4578-C092-70ED4B453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DesignStudio</a:t>
            </a:r>
            <a:r>
              <a:rPr lang="en-US"/>
              <a:t> Pro</a:t>
            </a:r>
            <a:endParaRPr lang="en-I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30E0AF-FE96-9719-8938-8F8DBDED9C6E}"/>
              </a:ext>
            </a:extLst>
          </p:cNvPr>
          <p:cNvCxnSpPr/>
          <p:nvPr/>
        </p:nvCxnSpPr>
        <p:spPr>
          <a:xfrm>
            <a:off x="741680" y="3769360"/>
            <a:ext cx="0" cy="650240"/>
          </a:xfrm>
          <a:prstGeom prst="line">
            <a:avLst/>
          </a:prstGeom>
          <a:ln w="120650">
            <a:solidFill>
              <a:srgbClr val="CE0E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552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89ACC-A897-C61B-A00A-0786C775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LT"/>
              <a:t>DesignStudio Pro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A2769-8A13-FB22-26EB-138773945E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0700" y="1568768"/>
            <a:ext cx="6151291" cy="39417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Courier New" panose="02070309020205020404" pitchFamily="49" charset="0"/>
              <a:buChar char="o"/>
            </a:pPr>
            <a:r>
              <a:rPr lang="en-GB" b="1"/>
              <a:t>DesignStudio Pro help collect information</a:t>
            </a:r>
            <a:r>
              <a:rPr lang="en-GB"/>
              <a:t> from the public, community partners and internal stakeholders by creating public landing page forms.  These forms feed directly into WebEOC boards.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Courier New" panose="02070309020205020404" pitchFamily="49" charset="0"/>
              <a:buChar char="o"/>
            </a:pPr>
            <a:r>
              <a:rPr lang="en-GB" sz="1600"/>
              <a:t>The What-You-See-Is-What-You-Get (WYSIWYG) editor and </a:t>
            </a:r>
            <a:r>
              <a:rPr lang="en-GB" sz="1600" b="1"/>
              <a:t>drag-and drop functionality</a:t>
            </a:r>
            <a:r>
              <a:rPr lang="en-GB" sz="1600"/>
              <a:t> for </a:t>
            </a:r>
            <a:r>
              <a:rPr lang="en-GB" sz="1600" b="1"/>
              <a:t>no-code/low-code </a:t>
            </a:r>
            <a:r>
              <a:rPr lang="en-GB" sz="1600"/>
              <a:t>form building and publishing.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GB" sz="1600"/>
              <a:t>Embed forms on your website or share via email or text for barrier-free data collection that can </a:t>
            </a:r>
            <a:r>
              <a:rPr lang="en-GB" sz="1600" b="1"/>
              <a:t>automatically triggers alerts, initiates critical workflows and updates the common operating picture</a:t>
            </a:r>
            <a:r>
              <a:rPr lang="en-GB" sz="1600"/>
              <a:t>. </a:t>
            </a:r>
          </a:p>
          <a:p>
            <a:pPr>
              <a:buClrTx/>
              <a:buFont typeface="Courier New" panose="02070309020205020404" pitchFamily="49" charset="0"/>
              <a:buChar char="o"/>
            </a:pPr>
            <a:r>
              <a:rPr lang="en-GB" b="1"/>
              <a:t>Uses cases are endless</a:t>
            </a:r>
            <a:r>
              <a:rPr lang="en-GB"/>
              <a:t>, however, here are some that have been extremely popular; incident reports, health check-ins, resource requests, and damage assessments.</a:t>
            </a:r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FBF5D-1F5E-DA09-E918-0DAD6643B5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21</a:t>
            </a:fld>
            <a:endParaRPr lang="en-IN"/>
          </a:p>
        </p:txBody>
      </p:sp>
      <p:pic>
        <p:nvPicPr>
          <p:cNvPr id="11" name="Picture 10" descr="Aerial view of a city skyline">
            <a:extLst>
              <a:ext uri="{FF2B5EF4-FFF2-40B4-BE49-F238E27FC236}">
                <a16:creationId xmlns:a16="http://schemas.microsoft.com/office/drawing/2014/main" id="{F8F6C25F-F9F1-E0F2-4656-776712661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2" b="10598"/>
          <a:stretch/>
        </p:blipFill>
        <p:spPr>
          <a:xfrm>
            <a:off x="0" y="0"/>
            <a:ext cx="5369175" cy="614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94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192360-2FB2-6CFB-A843-D1C92AC3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Build &amp; Customize Dashboards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A01B9-B26F-74C2-8FEC-22027F5F2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22</a:t>
            </a:fld>
            <a:endParaRPr lang="en-IN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1382D4-BB2A-A3C0-1944-752D0082C5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1513" y="914400"/>
            <a:ext cx="10515600" cy="102799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90000"/>
                    <a:lumOff val="10000"/>
                  </a:schemeClr>
                </a:solidFill>
              </a:rPr>
              <a:t>Develop processes flows and/or modify existing ones, in minutes, with </a:t>
            </a:r>
            <a:r>
              <a:rPr lang="en-US" b="1" i="1">
                <a:solidFill>
                  <a:schemeClr val="accent1">
                    <a:lumMod val="90000"/>
                    <a:lumOff val="10000"/>
                  </a:schemeClr>
                </a:solidFill>
              </a:rPr>
              <a:t>Low Code/No Code </a:t>
            </a:r>
            <a:r>
              <a:rPr lang="en-US">
                <a:solidFill>
                  <a:schemeClr val="accent1">
                    <a:lumMod val="90000"/>
                    <a:lumOff val="10000"/>
                  </a:schemeClr>
                </a:solidFill>
              </a:rPr>
              <a:t>tools and drag-and-drop process workflows</a:t>
            </a:r>
          </a:p>
        </p:txBody>
      </p:sp>
      <p:pic>
        <p:nvPicPr>
          <p:cNvPr id="5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AF997A17-AF3F-2FA0-4BDC-776D5BB830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26772" r="50630" b="33034"/>
          <a:stretch/>
        </p:blipFill>
        <p:spPr>
          <a:xfrm>
            <a:off x="2523501" y="2017590"/>
            <a:ext cx="7144998" cy="3551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93A54922-D323-D62D-EF40-07EEDCDE7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8" t="27266" r="2971" b="32541"/>
          <a:stretch/>
        </p:blipFill>
        <p:spPr>
          <a:xfrm>
            <a:off x="2523501" y="2017590"/>
            <a:ext cx="7144998" cy="3551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044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>
            <a:extLst>
              <a:ext uri="{FF2B5EF4-FFF2-40B4-BE49-F238E27FC236}">
                <a16:creationId xmlns:a16="http://schemas.microsoft.com/office/drawing/2014/main" id="{720E45C4-610D-9CE3-40D8-58D65663C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5pPr>
            <a:lvl6pPr marL="25146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6pPr>
            <a:lvl7pPr marL="29718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7pPr>
            <a:lvl8pPr marL="34290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8pPr>
            <a:lvl9pPr marL="38862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Juvare Exchange</a:t>
            </a:r>
          </a:p>
        </p:txBody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3E0EBC6C-4C7B-18AF-A0E5-17F65A7B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5pPr>
            <a:lvl6pPr marL="25146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6pPr>
            <a:lvl7pPr marL="29718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7pPr>
            <a:lvl8pPr marL="34290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8pPr>
            <a:lvl9pPr marL="38862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E8E8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How JX has made collaboration and integrations easier than ever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1D37A529-FBB8-56EC-E6C1-CF1B9B62B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356350"/>
            <a:ext cx="381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5A141FEF-ACEE-4717-BDE5-5FC03322226D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E8E8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DejaVu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23</a:t>
            </a:fld>
            <a:endParaRPr kumimoji="0" lang="en-IN" altLang="en-US" sz="1200" b="0" i="0" u="none" strike="noStrike" kern="1200" cap="none" spc="0" normalizeH="0" baseline="0" noProof="0">
              <a:ln>
                <a:noFill/>
              </a:ln>
              <a:solidFill>
                <a:srgbClr val="8E8E8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DejaVu Sans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4477A4A-EA8C-1C5C-894B-C66DE094B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Juvare</a:t>
            </a:r>
            <a:r>
              <a:rPr lang="en-US"/>
              <a:t> Exchange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CD881-0B47-B963-177E-8FEDFBFE2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24</a:t>
            </a:fld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AE8672-2159-4611-FD81-2997A8663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1146" y="1162050"/>
            <a:ext cx="10515600" cy="1232034"/>
          </a:xfrm>
        </p:spPr>
        <p:txBody>
          <a:bodyPr>
            <a:normAutofit/>
          </a:bodyPr>
          <a:lstStyle/>
          <a:p>
            <a:r>
              <a:rPr lang="en-US"/>
              <a:t>What is it, and how it is helping our clients solve complex problems?</a:t>
            </a:r>
          </a:p>
          <a:p>
            <a:r>
              <a:rPr lang="en-US"/>
              <a:t>Juvare Exchange is a Scalable Data Interoperability and Common Operating Picture Platform</a:t>
            </a:r>
          </a:p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FEB5F6-2611-DD1F-1A75-4384FB5E11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1945409"/>
              </p:ext>
            </p:extLst>
          </p:nvPr>
        </p:nvGraphicFramePr>
        <p:xfrm>
          <a:off x="566737" y="1162050"/>
          <a:ext cx="11058525" cy="453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181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E2C48-44EF-0EC0-65C5-0223ACB2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JX Collaborate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89A57-0A71-ACF7-EDD4-E4139D20E0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JX has made it easier than ever to collaborate with other clients</a:t>
            </a:r>
          </a:p>
        </p:txBody>
      </p:sp>
    </p:spTree>
    <p:extLst>
      <p:ext uri="{BB962C8B-B14F-4D97-AF65-F5344CB8AC3E}">
        <p14:creationId xmlns:p14="http://schemas.microsoft.com/office/powerpoint/2010/main" val="1180197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4477A4A-EA8C-1C5C-894B-C66DE094B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Juvare Exchange - Networks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CD881-0B47-B963-177E-8FEDFBFE2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26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FDA5B-8607-E4C6-68C4-9644AA81E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9950"/>
            <a:ext cx="12192000" cy="59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9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2F78FF0-95A9-984B-1E23-A37F828F0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268" y="1600575"/>
            <a:ext cx="8746409" cy="4351338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D9FAF08-23AB-DDE2-5C9C-B53D7D8D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</p:spPr>
        <p:txBody>
          <a:bodyPr anchor="ctr">
            <a:normAutofit/>
          </a:bodyPr>
          <a:lstStyle/>
          <a:p>
            <a:r>
              <a:rPr lang="en-US"/>
              <a:t>JX Networks</a:t>
            </a:r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E88B5DDC-7DD6-1422-C725-0BCC351E7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3810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D146682-4E8C-4F35-B30A-19A3F5000016}" type="slidenum">
              <a:rPr lang="en-IN" smtClean="0"/>
              <a:pPr>
                <a:spcAft>
                  <a:spcPts val="600"/>
                </a:spcAft>
              </a:pPr>
              <a:t>27</a:t>
            </a:fld>
            <a:endParaRPr lang="en-I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A03A13-12E1-5569-DAA6-B5942005FE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 fontScale="92500"/>
          </a:bodyPr>
          <a:lstStyle/>
          <a:p>
            <a:r>
              <a:rPr lang="en-US"/>
              <a:t>Redesigned for easy, intuitive creation of networks amongst Juvare clients.</a:t>
            </a:r>
          </a:p>
        </p:txBody>
      </p:sp>
    </p:spTree>
    <p:extLst>
      <p:ext uri="{BB962C8B-B14F-4D97-AF65-F5344CB8AC3E}">
        <p14:creationId xmlns:p14="http://schemas.microsoft.com/office/powerpoint/2010/main" val="4091584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EC6A832-E8C3-D26E-21AC-7A07CED3DC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146" y="2555548"/>
            <a:ext cx="5181600" cy="2577845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21090-E7BE-7621-3996-B8BFDBEA0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46" y="2555548"/>
            <a:ext cx="5181600" cy="2577845"/>
          </a:xfrm>
          <a:prstGeom prst="rect">
            <a:avLst/>
          </a:prstGeom>
          <a:noFill/>
        </p:spPr>
      </p:pic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E88B5DDC-7DD6-1422-C725-0BCC351E7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356350"/>
            <a:ext cx="381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D146682-4E8C-4F35-B30A-19A3F5000016}" type="slidenum">
              <a:rPr lang="en-IN" smtClean="0"/>
              <a:pPr>
                <a:spcAft>
                  <a:spcPts val="600"/>
                </a:spcAft>
              </a:pPr>
              <a:t>28</a:t>
            </a:fld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9FAF08-23AB-DDE2-5C9C-B53D7D8D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</p:spPr>
        <p:txBody>
          <a:bodyPr anchor="ctr">
            <a:normAutofit/>
          </a:bodyPr>
          <a:lstStyle/>
          <a:p>
            <a:r>
              <a:rPr lang="en-US"/>
              <a:t>JX Chat &amp; File Share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CDE15F30-9F19-2360-BBCB-B0E1BFE528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146" y="2034440"/>
            <a:ext cx="5181600" cy="368666"/>
          </a:xfrm>
        </p:spPr>
        <p:txBody>
          <a:bodyPr/>
          <a:lstStyle/>
          <a:p>
            <a:r>
              <a:rPr lang="en-US"/>
              <a:t>JX Chat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AE1B77C8-1CA4-8C97-6203-27C5288E425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05146" y="2034440"/>
            <a:ext cx="5181600" cy="368666"/>
          </a:xfrm>
        </p:spPr>
        <p:txBody>
          <a:bodyPr/>
          <a:lstStyle/>
          <a:p>
            <a:r>
              <a:rPr lang="en-US"/>
              <a:t>JX File Share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A03A13-12E1-5569-DAA6-B5942005FE2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1513" y="914400"/>
            <a:ext cx="10515600" cy="503238"/>
          </a:xfrm>
        </p:spPr>
        <p:txBody>
          <a:bodyPr anchor="ctr">
            <a:normAutofit/>
          </a:bodyPr>
          <a:lstStyle/>
          <a:p>
            <a:r>
              <a:rPr lang="en-US" sz="2200"/>
              <a:t>Supports informal collaboration to maintain the flexibility organizations need.</a:t>
            </a:r>
          </a:p>
        </p:txBody>
      </p:sp>
    </p:spTree>
    <p:extLst>
      <p:ext uri="{BB962C8B-B14F-4D97-AF65-F5344CB8AC3E}">
        <p14:creationId xmlns:p14="http://schemas.microsoft.com/office/powerpoint/2010/main" val="717050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D65F6B8F-65C9-02C9-5B54-D3E489082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1" r="7504" b="-1"/>
          <a:stretch/>
        </p:blipFill>
        <p:spPr>
          <a:xfrm>
            <a:off x="671146" y="2505807"/>
            <a:ext cx="5181600" cy="3288324"/>
          </a:xfrm>
          <a:prstGeom prst="rect">
            <a:avLst/>
          </a:prstGeom>
          <a:noFill/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F7EA056-BF99-CF03-D3C2-976A4335B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05" b="-1"/>
          <a:stretch/>
        </p:blipFill>
        <p:spPr>
          <a:xfrm>
            <a:off x="6005146" y="2505807"/>
            <a:ext cx="5181600" cy="3288324"/>
          </a:xfrm>
          <a:prstGeom prst="rect">
            <a:avLst/>
          </a:prstGeom>
          <a:noFill/>
        </p:spPr>
      </p:pic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E88B5DDC-7DD6-1422-C725-0BCC351E7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72800" y="6356350"/>
            <a:ext cx="381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D146682-4E8C-4F35-B30A-19A3F5000016}" type="slidenum">
              <a:rPr lang="en-IN" smtClean="0"/>
              <a:pPr>
                <a:spcAft>
                  <a:spcPts val="600"/>
                </a:spcAft>
              </a:pPr>
              <a:t>29</a:t>
            </a:fld>
            <a:endParaRPr lang="en-I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9FAF08-23AB-DDE2-5C9C-B53D7D8D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</p:spPr>
        <p:txBody>
          <a:bodyPr anchor="ctr">
            <a:normAutofit/>
          </a:bodyPr>
          <a:lstStyle/>
          <a:p>
            <a:r>
              <a:rPr lang="en-US"/>
              <a:t>JX Board &amp; Data Sharing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CDE15F30-9F19-2360-BBCB-B0E1BFE528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146" y="2034440"/>
            <a:ext cx="5181600" cy="368666"/>
          </a:xfrm>
        </p:spPr>
        <p:txBody>
          <a:bodyPr>
            <a:normAutofit/>
          </a:bodyPr>
          <a:lstStyle/>
          <a:p>
            <a:r>
              <a:rPr lang="en-US"/>
              <a:t>JX Board Sharing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AE1B77C8-1CA4-8C97-6203-27C5288E425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05146" y="2034440"/>
            <a:ext cx="5181600" cy="368666"/>
          </a:xfrm>
        </p:spPr>
        <p:txBody>
          <a:bodyPr>
            <a:normAutofit/>
          </a:bodyPr>
          <a:lstStyle/>
          <a:p>
            <a:r>
              <a:rPr lang="en-US"/>
              <a:t>JX Data Sharing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A03A13-12E1-5569-DAA6-B5942005FE2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1513" y="914399"/>
            <a:ext cx="10515600" cy="878541"/>
          </a:xfrm>
        </p:spPr>
        <p:txBody>
          <a:bodyPr anchor="ctr">
            <a:normAutofit/>
          </a:bodyPr>
          <a:lstStyle/>
          <a:p>
            <a:r>
              <a:rPr lang="en-US"/>
              <a:t>For deep system-to-system integrations, JX Collaborate will support both board sharing and granular data sharing.</a:t>
            </a:r>
          </a:p>
        </p:txBody>
      </p:sp>
    </p:spTree>
    <p:extLst>
      <p:ext uri="{BB962C8B-B14F-4D97-AF65-F5344CB8AC3E}">
        <p14:creationId xmlns:p14="http://schemas.microsoft.com/office/powerpoint/2010/main" val="121006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C94C34-1740-415F-8F80-1D61EA9E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80F2E"/>
                </a:solidFill>
                <a:latin typeface="Univers Light" panose="020B0403020202020204" pitchFamily="34" charset="0"/>
              </a:rPr>
              <a:t>About Me – Lisa Teel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80A8740-BEA1-4F53-AF1C-ED0AAC1D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48525"/>
            <a:ext cx="11272937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chemeClr val="tx1"/>
                </a:solidFill>
              </a:rPr>
              <a:t>Started EM Career in 2001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chemeClr val="tx1"/>
                </a:solidFill>
              </a:rPr>
              <a:t>Specialized in emergency preparedness for education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chemeClr val="tx1"/>
                </a:solidFill>
              </a:rPr>
              <a:t>Client Success Manager at WebEOC since 2022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4400" b="1" dirty="0">
                <a:solidFill>
                  <a:srgbClr val="C80F2E"/>
                </a:solidFill>
                <a:latin typeface="Univers Light" panose="020B0403020202020204" pitchFamily="34" charset="0"/>
                <a:ea typeface="+mj-ea"/>
                <a:cs typeface="+mj-cs"/>
              </a:rPr>
              <a:t>“Juvare pays my salary but I work for you!”</a:t>
            </a:r>
          </a:p>
          <a:p>
            <a:pPr lvl="1">
              <a:lnSpc>
                <a:spcPct val="110000"/>
              </a:lnSpc>
            </a:pPr>
            <a:endParaRPr lang="en-US" sz="1500" dirty="0">
              <a:solidFill>
                <a:srgbClr val="2D2926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Univers Light" panose="020B0403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solidFill>
                <a:srgbClr val="C80F2E"/>
              </a:solidFill>
              <a:latin typeface="Univers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789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ECC29A-AF7E-78EF-A0CA-B11A41196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JX Connectors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BBBB46-2BF0-E5D6-D8CB-B0C9AC97C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JX has made integrations easier than ever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A8426-A80D-262A-2071-7F20CC082B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1000" y="6356350"/>
            <a:ext cx="381000" cy="365125"/>
          </a:xfrm>
        </p:spPr>
        <p:txBody>
          <a:bodyPr/>
          <a:lstStyle/>
          <a:p>
            <a:fld id="{CD146682-4E8C-4F35-B30A-19A3F5000016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1061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4477A4A-EA8C-1C5C-894B-C66DE094B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Open Sans"/>
                <a:cs typeface="Arial"/>
              </a:rPr>
              <a:t>JX Connectors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CD881-0B47-B963-177E-8FEDFBFE2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31</a:t>
            </a:fld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AE8672-2159-4611-FD81-2997A8663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What is a Connector, and how do they help in centralizing data?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0811266-E906-0C42-F2A5-3AC63FE8E47D}"/>
              </a:ext>
            </a:extLst>
          </p:cNvPr>
          <p:cNvGraphicFramePr/>
          <p:nvPr/>
        </p:nvGraphicFramePr>
        <p:xfrm>
          <a:off x="958645" y="1932422"/>
          <a:ext cx="10274710" cy="299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5463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936312A1-037F-6F5F-DDCA-7296A2658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11" r="48" b="132"/>
          <a:stretch/>
        </p:blipFill>
        <p:spPr>
          <a:xfrm>
            <a:off x="941787" y="2129810"/>
            <a:ext cx="10308426" cy="2598380"/>
          </a:xfrm>
          <a:prstGeom prst="rect">
            <a:avLst/>
          </a:prstGeom>
        </p:spPr>
      </p:pic>
      <p:sp>
        <p:nvSpPr>
          <p:cNvPr id="34" name="Title 7">
            <a:extLst>
              <a:ext uri="{FF2B5EF4-FFF2-40B4-BE49-F238E27FC236}">
                <a16:creationId xmlns:a16="http://schemas.microsoft.com/office/drawing/2014/main" id="{11E23075-B75F-F192-3E17-2A4CB599F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46" y="268410"/>
            <a:ext cx="10515600" cy="645990"/>
          </a:xfrm>
        </p:spPr>
        <p:txBody>
          <a:bodyPr/>
          <a:lstStyle/>
          <a:p>
            <a:r>
              <a:rPr lang="en-US" dirty="0"/>
              <a:t>JX Standard Connectors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A1C507E5-31DB-D062-8D03-F9B28216DF70}"/>
              </a:ext>
            </a:extLst>
          </p:cNvPr>
          <p:cNvSpPr txBox="1">
            <a:spLocks/>
          </p:cNvSpPr>
          <p:nvPr/>
        </p:nvSpPr>
        <p:spPr>
          <a:xfrm>
            <a:off x="671513" y="914400"/>
            <a:ext cx="10515600" cy="5032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E0E2D"/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rgbClr val="2D2A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0E2D"/>
              </a:buClr>
              <a:buSzPct val="100000"/>
              <a:buFont typeface="Wingdings" panose="05000000000000000000" pitchFamily="2" charset="2"/>
              <a:buChar char="§"/>
              <a:defRPr sz="1400" kern="1200">
                <a:solidFill>
                  <a:srgbClr val="2D2A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0E2D"/>
              </a:buClr>
              <a:buSzPct val="100000"/>
              <a:buFont typeface="Wingdings" panose="05000000000000000000" pitchFamily="2" charset="2"/>
              <a:buChar char="§"/>
              <a:defRPr sz="1200" kern="1200">
                <a:solidFill>
                  <a:srgbClr val="2D2A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0E2D"/>
              </a:buClr>
              <a:buSzPct val="100000"/>
              <a:buFont typeface="Wingdings" panose="05000000000000000000" pitchFamily="2" charset="2"/>
              <a:buChar char="§"/>
              <a:defRPr sz="1100" kern="1200">
                <a:solidFill>
                  <a:srgbClr val="2D2A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E0E2D"/>
              </a:buClr>
              <a:buSzPct val="100000"/>
              <a:buFont typeface="Wingdings" panose="05000000000000000000" pitchFamily="2" charset="2"/>
              <a:buChar char="§"/>
              <a:defRPr sz="1100" kern="1200">
                <a:solidFill>
                  <a:srgbClr val="2D2A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solidFill>
                  <a:srgbClr val="758692"/>
                </a:solidFill>
              </a:rPr>
              <a:t>What is a Connector, and how do they help in centralizing data?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BEADFE-D7A8-5AA0-2411-981133B3D517}"/>
              </a:ext>
            </a:extLst>
          </p:cNvPr>
          <p:cNvSpPr/>
          <p:nvPr/>
        </p:nvSpPr>
        <p:spPr>
          <a:xfrm>
            <a:off x="5928946" y="3015343"/>
            <a:ext cx="841968" cy="1175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C9611243-3B2F-AA0D-2E47-873FEECF90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76" y="2894352"/>
            <a:ext cx="943107" cy="141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22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04A548-B78D-39BB-E022-1D9537CC0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33</a:t>
            </a:fld>
            <a:endParaRPr lang="en-I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A138A1-E4E2-CC35-C276-9650DEE20E5B}"/>
              </a:ext>
            </a:extLst>
          </p:cNvPr>
          <p:cNvSpPr txBox="1"/>
          <p:nvPr/>
        </p:nvSpPr>
        <p:spPr>
          <a:xfrm>
            <a:off x="2822223" y="85407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JX Connector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3554FE-67CD-FB32-7984-7B653D06EE8C}"/>
              </a:ext>
            </a:extLst>
          </p:cNvPr>
          <p:cNvSpPr txBox="1"/>
          <p:nvPr/>
        </p:nvSpPr>
        <p:spPr>
          <a:xfrm>
            <a:off x="455120" y="854070"/>
            <a:ext cx="154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Data Source </a:t>
            </a:r>
          </a:p>
        </p:txBody>
      </p:sp>
      <p:sp>
        <p:nvSpPr>
          <p:cNvPr id="48" name="Title 7">
            <a:extLst>
              <a:ext uri="{FF2B5EF4-FFF2-40B4-BE49-F238E27FC236}">
                <a16:creationId xmlns:a16="http://schemas.microsoft.com/office/drawing/2014/main" id="{87FCAFC4-0EFD-2021-E660-C69A85E67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9" y="139094"/>
            <a:ext cx="4158431" cy="645990"/>
          </a:xfrm>
        </p:spPr>
        <p:txBody>
          <a:bodyPr/>
          <a:lstStyle/>
          <a:p>
            <a:r>
              <a:rPr lang="en-US" err="1"/>
              <a:t>Juvare</a:t>
            </a:r>
            <a:r>
              <a:rPr lang="en-US"/>
              <a:t> Exchange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937C8ED-828D-FD82-15A5-41CFC498E3B1}"/>
              </a:ext>
            </a:extLst>
          </p:cNvPr>
          <p:cNvGrpSpPr/>
          <p:nvPr/>
        </p:nvGrpSpPr>
        <p:grpSpPr>
          <a:xfrm>
            <a:off x="973010" y="3104620"/>
            <a:ext cx="2148213" cy="347472"/>
            <a:chOff x="940043" y="4542150"/>
            <a:chExt cx="2148213" cy="347472"/>
          </a:xfrm>
        </p:grpSpPr>
        <p:pic>
          <p:nvPicPr>
            <p:cNvPr id="4" name="Picture 3" descr="A white circle in a black square&#10;&#10;Description automatically generated with low confidence">
              <a:extLst>
                <a:ext uri="{FF2B5EF4-FFF2-40B4-BE49-F238E27FC236}">
                  <a16:creationId xmlns:a16="http://schemas.microsoft.com/office/drawing/2014/main" id="{5F40C8C7-6D62-0E09-4BDF-320E31FC8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288" y="4542150"/>
              <a:ext cx="416968" cy="347472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7214D30-A83D-6D69-DD10-E38302E9C7A9}"/>
                </a:ext>
              </a:extLst>
            </p:cNvPr>
            <p:cNvCxnSpPr>
              <a:cxnSpLocks/>
            </p:cNvCxnSpPr>
            <p:nvPr/>
          </p:nvCxnSpPr>
          <p:spPr>
            <a:xfrm>
              <a:off x="940043" y="4715886"/>
              <a:ext cx="173234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C76CD5D-5812-17C3-7118-9377D25EE9D5}"/>
              </a:ext>
            </a:extLst>
          </p:cNvPr>
          <p:cNvGrpSpPr/>
          <p:nvPr/>
        </p:nvGrpSpPr>
        <p:grpSpPr>
          <a:xfrm rot="10800000">
            <a:off x="3906030" y="3096737"/>
            <a:ext cx="2199503" cy="347472"/>
            <a:chOff x="4906794" y="3523674"/>
            <a:chExt cx="2199503" cy="34747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48060D-F042-EDEF-8777-4BEAAA6AB7A8}"/>
                </a:ext>
              </a:extLst>
            </p:cNvPr>
            <p:cNvCxnSpPr>
              <a:cxnSpLocks/>
            </p:cNvCxnSpPr>
            <p:nvPr/>
          </p:nvCxnSpPr>
          <p:spPr>
            <a:xfrm>
              <a:off x="4906794" y="3685930"/>
              <a:ext cx="173234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A red and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E82D2FD-3146-EC78-61F3-EF0C5030D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639140" y="3523674"/>
              <a:ext cx="467157" cy="34747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4733F7-A8FF-01DE-6370-D570A8D2D012}"/>
              </a:ext>
            </a:extLst>
          </p:cNvPr>
          <p:cNvGrpSpPr/>
          <p:nvPr/>
        </p:nvGrpSpPr>
        <p:grpSpPr>
          <a:xfrm>
            <a:off x="973010" y="1630947"/>
            <a:ext cx="2148213" cy="347472"/>
            <a:chOff x="940043" y="4542150"/>
            <a:chExt cx="2148213" cy="347472"/>
          </a:xfrm>
        </p:grpSpPr>
        <p:pic>
          <p:nvPicPr>
            <p:cNvPr id="12" name="Picture 11" descr="A white circle in a black square&#10;&#10;Description automatically generated with low confidence">
              <a:extLst>
                <a:ext uri="{FF2B5EF4-FFF2-40B4-BE49-F238E27FC236}">
                  <a16:creationId xmlns:a16="http://schemas.microsoft.com/office/drawing/2014/main" id="{39BB37A1-3305-AE28-4EBE-5B4C1D8BA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288" y="4542150"/>
              <a:ext cx="416968" cy="347472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E59E11-D3D8-A0E6-1428-6D226B9C5438}"/>
                </a:ext>
              </a:extLst>
            </p:cNvPr>
            <p:cNvCxnSpPr>
              <a:cxnSpLocks/>
            </p:cNvCxnSpPr>
            <p:nvPr/>
          </p:nvCxnSpPr>
          <p:spPr>
            <a:xfrm>
              <a:off x="940043" y="4715886"/>
              <a:ext cx="173234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A63E22-B267-A83D-65C7-CA26C9AF9332}"/>
              </a:ext>
            </a:extLst>
          </p:cNvPr>
          <p:cNvGrpSpPr/>
          <p:nvPr/>
        </p:nvGrpSpPr>
        <p:grpSpPr>
          <a:xfrm rot="10800000">
            <a:off x="3906030" y="1623747"/>
            <a:ext cx="2199503" cy="347472"/>
            <a:chOff x="4906794" y="3523674"/>
            <a:chExt cx="2199503" cy="3474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9AD90D1-9E7A-DAF8-ADCA-08E24075355F}"/>
                </a:ext>
              </a:extLst>
            </p:cNvPr>
            <p:cNvCxnSpPr>
              <a:cxnSpLocks/>
            </p:cNvCxnSpPr>
            <p:nvPr/>
          </p:nvCxnSpPr>
          <p:spPr>
            <a:xfrm>
              <a:off x="4906794" y="3685930"/>
              <a:ext cx="173234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A red and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7396C580-02C1-58AB-62B4-9FAA8BDCB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639140" y="3523674"/>
              <a:ext cx="467157" cy="34747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7374B58-6731-7E4A-4769-0FC0C877614C}"/>
              </a:ext>
            </a:extLst>
          </p:cNvPr>
          <p:cNvGrpSpPr/>
          <p:nvPr/>
        </p:nvGrpSpPr>
        <p:grpSpPr>
          <a:xfrm>
            <a:off x="973010" y="4792913"/>
            <a:ext cx="2148213" cy="347472"/>
            <a:chOff x="940043" y="4542150"/>
            <a:chExt cx="2148213" cy="347472"/>
          </a:xfrm>
        </p:grpSpPr>
        <p:pic>
          <p:nvPicPr>
            <p:cNvPr id="41" name="Picture 40" descr="A white circle in a black square&#10;&#10;Description automatically generated with low confidence">
              <a:extLst>
                <a:ext uri="{FF2B5EF4-FFF2-40B4-BE49-F238E27FC236}">
                  <a16:creationId xmlns:a16="http://schemas.microsoft.com/office/drawing/2014/main" id="{807D6DE9-D003-2C69-12B3-1782065E7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288" y="4542150"/>
              <a:ext cx="416968" cy="347472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13D80FE-E6F4-A2E6-D8B7-CD55B164F517}"/>
                </a:ext>
              </a:extLst>
            </p:cNvPr>
            <p:cNvCxnSpPr>
              <a:cxnSpLocks/>
            </p:cNvCxnSpPr>
            <p:nvPr/>
          </p:nvCxnSpPr>
          <p:spPr>
            <a:xfrm>
              <a:off x="940043" y="4715886"/>
              <a:ext cx="173234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6C59CBB-79BC-DBC6-A374-BE23CF9850B0}"/>
              </a:ext>
            </a:extLst>
          </p:cNvPr>
          <p:cNvGrpSpPr/>
          <p:nvPr/>
        </p:nvGrpSpPr>
        <p:grpSpPr>
          <a:xfrm rot="10800000">
            <a:off x="3906031" y="4785030"/>
            <a:ext cx="2199503" cy="347472"/>
            <a:chOff x="4906794" y="3523674"/>
            <a:chExt cx="2199503" cy="347472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71D7225-B3C2-FC04-CFCE-ED25BC8FFCF5}"/>
                </a:ext>
              </a:extLst>
            </p:cNvPr>
            <p:cNvCxnSpPr>
              <a:cxnSpLocks/>
            </p:cNvCxnSpPr>
            <p:nvPr/>
          </p:nvCxnSpPr>
          <p:spPr>
            <a:xfrm>
              <a:off x="4906794" y="3685930"/>
              <a:ext cx="173234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 descr="A red and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847DE79-E32C-1AF0-6E9B-189C960A9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639140" y="3523674"/>
              <a:ext cx="467157" cy="347472"/>
            </a:xfrm>
            <a:prstGeom prst="rect">
              <a:avLst/>
            </a:prstGeom>
          </p:spPr>
        </p:pic>
      </p:grpSp>
      <p:pic>
        <p:nvPicPr>
          <p:cNvPr id="6" name="Picture 5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CF4E319C-BDCC-DC18-7C1C-4B545B836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20" y="2880404"/>
            <a:ext cx="795905" cy="795905"/>
          </a:xfrm>
          <a:prstGeom prst="rect">
            <a:avLst/>
          </a:prstGeom>
        </p:spPr>
      </p:pic>
      <p:pic>
        <p:nvPicPr>
          <p:cNvPr id="38" name="Picture 4" descr="Space Weather Prediction Center, NOAA | Ann and H.J. Smead Aerospace  Engineering Sciences | University of Colorado Boulder">
            <a:extLst>
              <a:ext uri="{FF2B5EF4-FFF2-40B4-BE49-F238E27FC236}">
                <a16:creationId xmlns:a16="http://schemas.microsoft.com/office/drawing/2014/main" id="{654DFF4E-9D3C-7E30-D744-0A464ADBD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96" y="4439152"/>
            <a:ext cx="911552" cy="9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font, screenshot, graphics, text&#10;&#10;Description automatically generated">
            <a:extLst>
              <a:ext uri="{FF2B5EF4-FFF2-40B4-BE49-F238E27FC236}">
                <a16:creationId xmlns:a16="http://schemas.microsoft.com/office/drawing/2014/main" id="{D11BA7FA-292D-4EB8-F5BB-6D53887FF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7" y="1123312"/>
            <a:ext cx="1347410" cy="1347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841A089-2375-6776-1D0B-6181CDB27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010" y="493419"/>
            <a:ext cx="6277790" cy="530752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47AC9D4-9972-3C46-F2B7-5597626F1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9068" y="1066739"/>
            <a:ext cx="6089922" cy="156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5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05404 -2.96296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0185 L -0.03073 0.0018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05404 7.40741E-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0185 L -0.03073 0.001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5404 -4.07407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0185 L -0.03073 0.0018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639E3E02-A765-F5D5-BC60-474F7E470D34}"/>
              </a:ext>
            </a:extLst>
          </p:cNvPr>
          <p:cNvGrpSpPr/>
          <p:nvPr/>
        </p:nvGrpSpPr>
        <p:grpSpPr>
          <a:xfrm>
            <a:off x="881944" y="3095308"/>
            <a:ext cx="2148213" cy="347472"/>
            <a:chOff x="940043" y="4542150"/>
            <a:chExt cx="2148213" cy="347472"/>
          </a:xfrm>
        </p:grpSpPr>
        <p:pic>
          <p:nvPicPr>
            <p:cNvPr id="54" name="Picture 53" descr="A white circle in a black square&#10;&#10;Description automatically generated with low confidence">
              <a:extLst>
                <a:ext uri="{FF2B5EF4-FFF2-40B4-BE49-F238E27FC236}">
                  <a16:creationId xmlns:a16="http://schemas.microsoft.com/office/drawing/2014/main" id="{F44C1E40-9B2B-F866-168E-43A764709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288" y="4542150"/>
              <a:ext cx="416968" cy="347472"/>
            </a:xfrm>
            <a:prstGeom prst="rect">
              <a:avLst/>
            </a:prstGeom>
          </p:spPr>
        </p:pic>
        <p:cxnSp>
          <p:nvCxnSpPr>
            <p:cNvPr id="1031" name="Straight Connector 1030">
              <a:extLst>
                <a:ext uri="{FF2B5EF4-FFF2-40B4-BE49-F238E27FC236}">
                  <a16:creationId xmlns:a16="http://schemas.microsoft.com/office/drawing/2014/main" id="{A09E98ED-7B84-3270-4C9B-87ED15A7DCCE}"/>
                </a:ext>
              </a:extLst>
            </p:cNvPr>
            <p:cNvCxnSpPr>
              <a:cxnSpLocks/>
            </p:cNvCxnSpPr>
            <p:nvPr/>
          </p:nvCxnSpPr>
          <p:spPr>
            <a:xfrm>
              <a:off x="940043" y="4715886"/>
              <a:ext cx="173234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04A548-B78D-39BB-E022-1D9537CC0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34</a:t>
            </a:fld>
            <a:endParaRPr lang="en-IN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BA138A1-E4E2-CC35-C276-9650DEE20E5B}"/>
              </a:ext>
            </a:extLst>
          </p:cNvPr>
          <p:cNvSpPr txBox="1"/>
          <p:nvPr/>
        </p:nvSpPr>
        <p:spPr>
          <a:xfrm>
            <a:off x="2613189" y="147306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JX Connector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3554FE-67CD-FB32-7984-7B653D06EE8C}"/>
              </a:ext>
            </a:extLst>
          </p:cNvPr>
          <p:cNvSpPr txBox="1"/>
          <p:nvPr/>
        </p:nvSpPr>
        <p:spPr>
          <a:xfrm>
            <a:off x="460448" y="1473066"/>
            <a:ext cx="154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Data Source </a:t>
            </a:r>
          </a:p>
        </p:txBody>
      </p:sp>
      <p:sp>
        <p:nvSpPr>
          <p:cNvPr id="48" name="Title 7">
            <a:extLst>
              <a:ext uri="{FF2B5EF4-FFF2-40B4-BE49-F238E27FC236}">
                <a16:creationId xmlns:a16="http://schemas.microsoft.com/office/drawing/2014/main" id="{87FCAFC4-0EFD-2021-E660-C69A85E67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9" y="139094"/>
            <a:ext cx="7634458" cy="645990"/>
          </a:xfrm>
        </p:spPr>
        <p:txBody>
          <a:bodyPr>
            <a:normAutofit fontScale="90000"/>
          </a:bodyPr>
          <a:lstStyle/>
          <a:p>
            <a:r>
              <a:rPr lang="en-US" dirty="0"/>
              <a:t>Juvare Exchange - </a:t>
            </a:r>
            <a:r>
              <a:rPr lang="en-US" dirty="0" err="1"/>
              <a:t>Weatheroptics</a:t>
            </a:r>
            <a:endParaRPr lang="en-US" dirty="0"/>
          </a:p>
        </p:txBody>
      </p:sp>
      <p:pic>
        <p:nvPicPr>
          <p:cNvPr id="51" name="Picture 50" descr="A picture containing graphics, graphic design, screenshot, circle&#10;&#10;Description automatically generated">
            <a:extLst>
              <a:ext uri="{FF2B5EF4-FFF2-40B4-BE49-F238E27FC236}">
                <a16:creationId xmlns:a16="http://schemas.microsoft.com/office/drawing/2014/main" id="{92D84676-AE6D-7BF1-41BC-5735324E8A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79" y="2928591"/>
            <a:ext cx="968769" cy="55681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E5B1B2E-20ED-2A58-04EB-86DEFE7D559B}"/>
              </a:ext>
            </a:extLst>
          </p:cNvPr>
          <p:cNvGrpSpPr/>
          <p:nvPr/>
        </p:nvGrpSpPr>
        <p:grpSpPr>
          <a:xfrm rot="10800000">
            <a:off x="3814964" y="3088108"/>
            <a:ext cx="2199503" cy="347472"/>
            <a:chOff x="4906794" y="3523674"/>
            <a:chExt cx="2199503" cy="347472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2E70363-3CA0-9011-71E4-05369A831494}"/>
                </a:ext>
              </a:extLst>
            </p:cNvPr>
            <p:cNvCxnSpPr>
              <a:cxnSpLocks/>
            </p:cNvCxnSpPr>
            <p:nvPr/>
          </p:nvCxnSpPr>
          <p:spPr>
            <a:xfrm>
              <a:off x="4906794" y="3685930"/>
              <a:ext cx="173234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 descr="A red and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E6ADD4EB-8423-298C-8102-81EABA9CD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639140" y="3523674"/>
              <a:ext cx="467157" cy="347472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B3540B8-0702-4E8F-C1C6-926B1D38E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806" y="854070"/>
            <a:ext cx="5534294" cy="487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5403 -3.7037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185 L -0.03073 0.0018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ECC29A-AF7E-78EF-A0CA-B11A41196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JX Analyze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BBBB46-2BF0-E5D6-D8CB-B0C9AC97C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JX has made your data more insightful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A8426-A80D-262A-2071-7F20CC082B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1000" y="6356350"/>
            <a:ext cx="381000" cy="365125"/>
          </a:xfrm>
        </p:spPr>
        <p:txBody>
          <a:bodyPr/>
          <a:lstStyle/>
          <a:p>
            <a:fld id="{CD146682-4E8C-4F35-B30A-19A3F5000016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3780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339CD881-0B47-B963-177E-8FEDFBFE26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D146682-4E8C-4F35-B30A-19A3F5000016}" type="slidenum">
              <a:rPr lang="en-IN" smtClean="0"/>
              <a:pPr>
                <a:spcAft>
                  <a:spcPts val="600"/>
                </a:spcAft>
              </a:pPr>
              <a:t>36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8FAC3-1684-53B4-B307-52D3346026B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09622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E0E2D"/>
                </a:solidFill>
                <a:latin typeface="+mj-lt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JX Analyze – Our Vision</a:t>
            </a:r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DBB49014-C3C1-0F0D-84C9-96D3BD223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971"/>
            <a:ext cx="12192000" cy="52412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14674B-FC5D-9401-0176-10BE01ADBAFD}"/>
              </a:ext>
            </a:extLst>
          </p:cNvPr>
          <p:cNvSpPr txBox="1"/>
          <p:nvPr/>
        </p:nvSpPr>
        <p:spPr>
          <a:xfrm>
            <a:off x="0" y="832022"/>
            <a:ext cx="12192000" cy="5334024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3" name="Picture 1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3AE0C30-49F0-6026-0FB8-FA68F715D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149"/>
            <a:ext cx="12192000" cy="5241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395A03-8B8D-626A-DD44-981E489B321C}"/>
              </a:ext>
            </a:extLst>
          </p:cNvPr>
          <p:cNvSpPr txBox="1"/>
          <p:nvPr/>
        </p:nvSpPr>
        <p:spPr>
          <a:xfrm>
            <a:off x="0" y="818200"/>
            <a:ext cx="12192000" cy="5334024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0E6C51-8663-07F2-1967-BB739495319D}"/>
              </a:ext>
            </a:extLst>
          </p:cNvPr>
          <p:cNvSpPr txBox="1"/>
          <p:nvPr/>
        </p:nvSpPr>
        <p:spPr>
          <a:xfrm>
            <a:off x="10299612" y="4119966"/>
            <a:ext cx="1711574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/>
              <a:t>400+ </a:t>
            </a:r>
          </a:p>
          <a:p>
            <a:r>
              <a:rPr lang="en-US" sz="1400"/>
              <a:t>WebEOC Clients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E94F97-13BB-51FA-3697-8D03B3A908BC}"/>
              </a:ext>
            </a:extLst>
          </p:cNvPr>
          <p:cNvSpPr txBox="1"/>
          <p:nvPr/>
        </p:nvSpPr>
        <p:spPr>
          <a:xfrm>
            <a:off x="9972675" y="5494056"/>
            <a:ext cx="2038511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/>
              <a:t>20+ </a:t>
            </a:r>
          </a:p>
          <a:p>
            <a:r>
              <a:rPr lang="en-US" sz="1400"/>
              <a:t>3</a:t>
            </a:r>
            <a:r>
              <a:rPr lang="en-US" sz="1400" baseline="30000"/>
              <a:t>rd</a:t>
            </a:r>
            <a:r>
              <a:rPr lang="en-US" sz="1400"/>
              <a:t> Party Data 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6E65B6-4BBB-C4C3-D1FC-6637F602C3E4}"/>
              </a:ext>
            </a:extLst>
          </p:cNvPr>
          <p:cNvSpPr txBox="1"/>
          <p:nvPr/>
        </p:nvSpPr>
        <p:spPr>
          <a:xfrm>
            <a:off x="10299612" y="3432921"/>
            <a:ext cx="1711574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/>
              <a:t>750+ </a:t>
            </a:r>
          </a:p>
          <a:p>
            <a:r>
              <a:rPr lang="en-US" sz="1400"/>
              <a:t>Juvare Clients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BD12EB-CED2-5766-432F-76078EE88C3A}"/>
              </a:ext>
            </a:extLst>
          </p:cNvPr>
          <p:cNvSpPr txBox="1"/>
          <p:nvPr/>
        </p:nvSpPr>
        <p:spPr>
          <a:xfrm>
            <a:off x="9972675" y="4807011"/>
            <a:ext cx="2038511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/>
              <a:t>65+ </a:t>
            </a:r>
          </a:p>
          <a:p>
            <a:r>
              <a:rPr lang="en-US" sz="1400"/>
              <a:t>EMResource Clients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59153D-48E0-96D2-E54C-2310396A2A19}"/>
              </a:ext>
            </a:extLst>
          </p:cNvPr>
          <p:cNvSpPr txBox="1"/>
          <p:nvPr/>
        </p:nvSpPr>
        <p:spPr>
          <a:xfrm>
            <a:off x="6066153" y="1045014"/>
            <a:ext cx="5945033" cy="8309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sz="1600"/>
              <a:t>JX Analyze offers deep business insights by leveraging </a:t>
            </a:r>
            <a:r>
              <a:rPr lang="en-US" sz="1600" err="1"/>
              <a:t>Juvare’s</a:t>
            </a:r>
            <a:r>
              <a:rPr lang="en-US" sz="1600"/>
              <a:t> domain expertise, anonymized data, and third-party data sources to support intelligent decisions.</a:t>
            </a:r>
          </a:p>
        </p:txBody>
      </p:sp>
    </p:spTree>
    <p:extLst>
      <p:ext uri="{BB962C8B-B14F-4D97-AF65-F5344CB8AC3E}">
        <p14:creationId xmlns:p14="http://schemas.microsoft.com/office/powerpoint/2010/main" val="2915812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7D8777-0043-333F-2740-82926A419BED}"/>
              </a:ext>
            </a:extLst>
          </p:cNvPr>
          <p:cNvSpPr/>
          <p:nvPr/>
        </p:nvSpPr>
        <p:spPr>
          <a:xfrm rot="10800000">
            <a:off x="0" y="1650488"/>
            <a:ext cx="12192000" cy="4562215"/>
          </a:xfrm>
          <a:prstGeom prst="rect">
            <a:avLst/>
          </a:prstGeom>
          <a:solidFill>
            <a:srgbClr val="CE0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EA946F-EE2B-7D51-3C71-1B9DDADC3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16" y="-70701"/>
            <a:ext cx="8887196" cy="1325563"/>
          </a:xfrm>
        </p:spPr>
        <p:txBody>
          <a:bodyPr/>
          <a:lstStyle/>
          <a:p>
            <a:r>
              <a:rPr lang="en-US"/>
              <a:t>What is JX Analyze?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539C4A-0B1D-407B-8AF0-5EE8D787F35E}"/>
              </a:ext>
            </a:extLst>
          </p:cNvPr>
          <p:cNvGrpSpPr/>
          <p:nvPr/>
        </p:nvGrpSpPr>
        <p:grpSpPr>
          <a:xfrm>
            <a:off x="1149812" y="2239764"/>
            <a:ext cx="4532064" cy="1553583"/>
            <a:chOff x="1226012" y="2411214"/>
            <a:chExt cx="4532064" cy="155358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FFE790-70E0-E279-0844-8AE648F44228}"/>
                </a:ext>
              </a:extLst>
            </p:cNvPr>
            <p:cNvSpPr txBox="1"/>
            <p:nvPr/>
          </p:nvSpPr>
          <p:spPr>
            <a:xfrm>
              <a:off x="2191917" y="2453306"/>
              <a:ext cx="15476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What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5E0D26-F2BF-B590-5A24-03166E4F18F2}"/>
                </a:ext>
              </a:extLst>
            </p:cNvPr>
            <p:cNvSpPr txBox="1"/>
            <p:nvPr/>
          </p:nvSpPr>
          <p:spPr>
            <a:xfrm>
              <a:off x="2191916" y="3010690"/>
              <a:ext cx="3566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JX Analyze empowers Juvare clients with business insights based on historical trends and statistical analysis to support decision making 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9C7A6C-CCCA-FAD3-686C-25FD1ECDE8E2}"/>
                </a:ext>
              </a:extLst>
            </p:cNvPr>
            <p:cNvGrpSpPr/>
            <p:nvPr/>
          </p:nvGrpSpPr>
          <p:grpSpPr>
            <a:xfrm>
              <a:off x="1226012" y="2411214"/>
              <a:ext cx="2920012" cy="841898"/>
              <a:chOff x="1194973" y="2411214"/>
              <a:chExt cx="2920012" cy="841898"/>
            </a:xfrm>
          </p:grpSpPr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A1D4C773-3C3B-ECE4-5F8F-186336EF61C6}"/>
                  </a:ext>
                </a:extLst>
              </p:cNvPr>
              <p:cNvSpPr/>
              <p:nvPr/>
            </p:nvSpPr>
            <p:spPr>
              <a:xfrm rot="10800000">
                <a:off x="1194973" y="2411214"/>
                <a:ext cx="861132" cy="841898"/>
              </a:xfrm>
              <a:prstGeom prst="arc">
                <a:avLst>
                  <a:gd name="adj1" fmla="val 11108565"/>
                  <a:gd name="adj2" fmla="val 0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8C35EF5-6508-FEF4-CA50-B4A07603F9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56105" y="2858797"/>
                <a:ext cx="205888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Picture 35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4946CB1F-6B58-66A3-6BE0-9372BEBCB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9853" y="2659935"/>
                <a:ext cx="529525" cy="461266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B7EE735-11D1-3B89-9723-F291A7427815}"/>
              </a:ext>
            </a:extLst>
          </p:cNvPr>
          <p:cNvGrpSpPr/>
          <p:nvPr/>
        </p:nvGrpSpPr>
        <p:grpSpPr>
          <a:xfrm>
            <a:off x="7069031" y="4463164"/>
            <a:ext cx="4507435" cy="1705526"/>
            <a:chOff x="7145231" y="4634614"/>
            <a:chExt cx="4507435" cy="170552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BF5188-5D24-E081-1E59-0809C2EC459D}"/>
                </a:ext>
              </a:extLst>
            </p:cNvPr>
            <p:cNvSpPr txBox="1"/>
            <p:nvPr/>
          </p:nvSpPr>
          <p:spPr>
            <a:xfrm>
              <a:off x="8086507" y="4689435"/>
              <a:ext cx="15476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Timeline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EA0332-AB09-79F4-2EC5-8B7E62D83D0F}"/>
                </a:ext>
              </a:extLst>
            </p:cNvPr>
            <p:cNvSpPr txBox="1"/>
            <p:nvPr/>
          </p:nvSpPr>
          <p:spPr>
            <a:xfrm>
              <a:off x="8086506" y="5201367"/>
              <a:ext cx="356616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EMResource NHSN Data Reporting – Beta Q2, 2023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400">
                  <a:solidFill>
                    <a:schemeClr val="bg1"/>
                  </a:solidFill>
                </a:rPr>
                <a:t>WebEOC Standard Boards Beta – Q3, 2023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200">
                <a:solidFill>
                  <a:schemeClr val="bg1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60142AA-0536-8A70-01D2-9C68EDDA5598}"/>
                </a:ext>
              </a:extLst>
            </p:cNvPr>
            <p:cNvGrpSpPr/>
            <p:nvPr/>
          </p:nvGrpSpPr>
          <p:grpSpPr>
            <a:xfrm>
              <a:off x="7145231" y="4634614"/>
              <a:ext cx="3087578" cy="841898"/>
              <a:chOff x="7697681" y="4634614"/>
              <a:chExt cx="3087578" cy="841898"/>
            </a:xfrm>
          </p:grpSpPr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CBF0AA1B-70A8-9341-B7FC-7390243D482D}"/>
                  </a:ext>
                </a:extLst>
              </p:cNvPr>
              <p:cNvSpPr/>
              <p:nvPr/>
            </p:nvSpPr>
            <p:spPr>
              <a:xfrm rot="10800000">
                <a:off x="7697681" y="4634614"/>
                <a:ext cx="861132" cy="841898"/>
              </a:xfrm>
              <a:prstGeom prst="arc">
                <a:avLst>
                  <a:gd name="adj1" fmla="val 11108565"/>
                  <a:gd name="adj2" fmla="val 0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DB8B118-380B-7673-DF75-1429A743BD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9935" y="5082197"/>
                <a:ext cx="2235324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8" name="Picture 37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810D988D-C726-1BE0-F277-86BFEC17DB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V="1">
                <a:off x="7786604" y="4696911"/>
                <a:ext cx="731520" cy="674370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2A0CA0-E68B-5A44-11D7-EDB8B58FC0E1}"/>
              </a:ext>
            </a:extLst>
          </p:cNvPr>
          <p:cNvGrpSpPr/>
          <p:nvPr/>
        </p:nvGrpSpPr>
        <p:grpSpPr>
          <a:xfrm>
            <a:off x="1149812" y="4463164"/>
            <a:ext cx="4532065" cy="1359175"/>
            <a:chOff x="1226012" y="4634614"/>
            <a:chExt cx="4532065" cy="135917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1491E68-47B7-5E86-380A-D45F4128F044}"/>
                </a:ext>
              </a:extLst>
            </p:cNvPr>
            <p:cNvSpPr txBox="1"/>
            <p:nvPr/>
          </p:nvSpPr>
          <p:spPr>
            <a:xfrm>
              <a:off x="2191917" y="4687167"/>
              <a:ext cx="15476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Why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6B6995-259B-4D67-0CAF-AB208CDA17C2}"/>
                </a:ext>
              </a:extLst>
            </p:cNvPr>
            <p:cNvSpPr txBox="1"/>
            <p:nvPr/>
          </p:nvSpPr>
          <p:spPr>
            <a:xfrm>
              <a:off x="2191917" y="5255125"/>
              <a:ext cx="35661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400">
                  <a:solidFill>
                    <a:schemeClr val="bg1"/>
                  </a:solidFill>
                </a:rPr>
                <a:t>Ready to User Dashboards &amp; Reports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400">
                  <a:solidFill>
                    <a:schemeClr val="bg1"/>
                  </a:solidFill>
                </a:rPr>
                <a:t>Ad hoc Analysis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400">
                  <a:solidFill>
                    <a:schemeClr val="bg1"/>
                  </a:solidFill>
                </a:rPr>
                <a:t>Ease of Interpreting data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00B413-1C12-3AD3-2424-64F57B2602D0}"/>
                </a:ext>
              </a:extLst>
            </p:cNvPr>
            <p:cNvGrpSpPr/>
            <p:nvPr/>
          </p:nvGrpSpPr>
          <p:grpSpPr>
            <a:xfrm>
              <a:off x="1226012" y="4634614"/>
              <a:ext cx="2929537" cy="841898"/>
              <a:chOff x="1226012" y="4664480"/>
              <a:chExt cx="2929537" cy="841898"/>
            </a:xfrm>
          </p:grpSpPr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278B7B90-067B-9867-E117-1E156F32B7D6}"/>
                  </a:ext>
                </a:extLst>
              </p:cNvPr>
              <p:cNvSpPr/>
              <p:nvPr/>
            </p:nvSpPr>
            <p:spPr>
              <a:xfrm rot="10800000">
                <a:off x="1226012" y="4664480"/>
                <a:ext cx="861132" cy="841898"/>
              </a:xfrm>
              <a:prstGeom prst="arc">
                <a:avLst>
                  <a:gd name="adj1" fmla="val 11108565"/>
                  <a:gd name="adj2" fmla="val 0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084060E-ECAF-3403-DB83-00D4AE04E1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96669" y="5112063"/>
                <a:ext cx="205888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0" name="Picture 39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9E433DAB-5761-DFDD-E04E-210A78BDF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1040" y="4694992"/>
                <a:ext cx="712729" cy="712729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9CCF3B-04C0-941B-E377-5F92468CBA56}"/>
              </a:ext>
            </a:extLst>
          </p:cNvPr>
          <p:cNvGrpSpPr/>
          <p:nvPr/>
        </p:nvGrpSpPr>
        <p:grpSpPr>
          <a:xfrm>
            <a:off x="7069031" y="2239764"/>
            <a:ext cx="3694464" cy="904905"/>
            <a:chOff x="7145231" y="2411214"/>
            <a:chExt cx="3694464" cy="90490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2C01A3-4C83-BAE0-CB04-9305280E0215}"/>
                </a:ext>
              </a:extLst>
            </p:cNvPr>
            <p:cNvSpPr txBox="1"/>
            <p:nvPr/>
          </p:nvSpPr>
          <p:spPr>
            <a:xfrm>
              <a:off x="8086507" y="2486748"/>
              <a:ext cx="15476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Who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918624E-8BBE-9064-8BD4-A6D882BA0336}"/>
                </a:ext>
              </a:extLst>
            </p:cNvPr>
            <p:cNvSpPr txBox="1"/>
            <p:nvPr/>
          </p:nvSpPr>
          <p:spPr>
            <a:xfrm>
              <a:off x="8086507" y="3008342"/>
              <a:ext cx="27531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Juvare Clients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E8154E-4C9D-BFE2-519F-14EB8CBF633E}"/>
                </a:ext>
              </a:extLst>
            </p:cNvPr>
            <p:cNvGrpSpPr/>
            <p:nvPr/>
          </p:nvGrpSpPr>
          <p:grpSpPr>
            <a:xfrm>
              <a:off x="7145231" y="2411214"/>
              <a:ext cx="3087578" cy="841898"/>
              <a:chOff x="7719783" y="2458839"/>
              <a:chExt cx="3087578" cy="841898"/>
            </a:xfrm>
          </p:grpSpPr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C775B77E-B19A-6183-1690-2095516203C1}"/>
                  </a:ext>
                </a:extLst>
              </p:cNvPr>
              <p:cNvSpPr/>
              <p:nvPr/>
            </p:nvSpPr>
            <p:spPr>
              <a:xfrm rot="10800000">
                <a:off x="7719783" y="2458839"/>
                <a:ext cx="861132" cy="841898"/>
              </a:xfrm>
              <a:prstGeom prst="arc">
                <a:avLst>
                  <a:gd name="adj1" fmla="val 11108565"/>
                  <a:gd name="adj2" fmla="val 0"/>
                </a:avLst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DACA8C5-229B-3C6F-5535-C984C14FE8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72037" y="2906422"/>
                <a:ext cx="2235324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2" name="Picture 4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F7B16960-70D2-B5BF-C181-E83C568FB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3576" y="2646514"/>
                <a:ext cx="640080" cy="5525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223254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610CA2-AA11-F9EA-CA84-4E9583411CD9}"/>
              </a:ext>
            </a:extLst>
          </p:cNvPr>
          <p:cNvSpPr/>
          <p:nvPr/>
        </p:nvSpPr>
        <p:spPr>
          <a:xfrm>
            <a:off x="7902222" y="4262523"/>
            <a:ext cx="3977255" cy="1263328"/>
          </a:xfrm>
          <a:prstGeom prst="roundRect">
            <a:avLst/>
          </a:prstGeom>
          <a:solidFill>
            <a:srgbClr val="CE0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16C95E-A142-F97C-EA44-8AB722A0CA8F}"/>
              </a:ext>
            </a:extLst>
          </p:cNvPr>
          <p:cNvSpPr/>
          <p:nvPr/>
        </p:nvSpPr>
        <p:spPr>
          <a:xfrm>
            <a:off x="7919672" y="2584918"/>
            <a:ext cx="3977255" cy="1263328"/>
          </a:xfrm>
          <a:prstGeom prst="roundRect">
            <a:avLst/>
          </a:prstGeom>
          <a:solidFill>
            <a:srgbClr val="CE0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1A56D1-78CC-D9AA-43FE-FA4E649617DF}"/>
              </a:ext>
            </a:extLst>
          </p:cNvPr>
          <p:cNvSpPr/>
          <p:nvPr/>
        </p:nvSpPr>
        <p:spPr>
          <a:xfrm>
            <a:off x="7902222" y="860636"/>
            <a:ext cx="3860876" cy="1263328"/>
          </a:xfrm>
          <a:prstGeom prst="roundRect">
            <a:avLst/>
          </a:prstGeom>
          <a:solidFill>
            <a:srgbClr val="CE0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6A0023-7CC2-C22E-FEC8-6FD4EFC66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96" y="113798"/>
            <a:ext cx="10515600" cy="645990"/>
          </a:xfrm>
        </p:spPr>
        <p:txBody>
          <a:bodyPr/>
          <a:lstStyle/>
          <a:p>
            <a:r>
              <a:rPr lang="en-US"/>
              <a:t>EMResource Investigation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BCDA8-6259-B667-F8B8-66128224C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38</a:t>
            </a:fld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9D375-BAF0-D85C-61A5-5BB58B73FF84}"/>
              </a:ext>
            </a:extLst>
          </p:cNvPr>
          <p:cNvSpPr txBox="1"/>
          <p:nvPr/>
        </p:nvSpPr>
        <p:spPr>
          <a:xfrm>
            <a:off x="7902222" y="2716190"/>
            <a:ext cx="408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KPIs: 	</a:t>
            </a:r>
          </a:p>
          <a:p>
            <a:r>
              <a:rPr lang="en-US" sz="1400">
                <a:solidFill>
                  <a:schemeClr val="bg1"/>
                </a:solidFill>
              </a:rPr>
              <a:t>	ICU Bed Occupancy %</a:t>
            </a:r>
          </a:p>
          <a:p>
            <a:r>
              <a:rPr lang="en-US" sz="1400">
                <a:solidFill>
                  <a:schemeClr val="bg1"/>
                </a:solidFill>
              </a:rPr>
              <a:t>	Inpatient Bed Occupancy %</a:t>
            </a:r>
          </a:p>
          <a:p>
            <a:r>
              <a:rPr lang="en-US" sz="1400">
                <a:solidFill>
                  <a:schemeClr val="bg1"/>
                </a:solidFill>
              </a:rPr>
              <a:t>	Pediatric Patient Bed  Occupancy 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96B200-38A3-F987-19CA-040768E8084E}"/>
              </a:ext>
            </a:extLst>
          </p:cNvPr>
          <p:cNvSpPr txBox="1"/>
          <p:nvPr/>
        </p:nvSpPr>
        <p:spPr>
          <a:xfrm>
            <a:off x="7902222" y="4417134"/>
            <a:ext cx="408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Detailed Reports: 	</a:t>
            </a:r>
          </a:p>
          <a:p>
            <a:r>
              <a:rPr lang="en-US" sz="1400">
                <a:solidFill>
                  <a:schemeClr val="bg1"/>
                </a:solidFill>
              </a:rPr>
              <a:t>	Historical Trending</a:t>
            </a:r>
          </a:p>
          <a:p>
            <a:r>
              <a:rPr lang="en-US" sz="1400">
                <a:solidFill>
                  <a:schemeClr val="bg1"/>
                </a:solidFill>
              </a:rPr>
              <a:t>	Hospital Details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CF576-63FA-4191-B3B9-567266983FDC}"/>
              </a:ext>
            </a:extLst>
          </p:cNvPr>
          <p:cNvSpPr txBox="1"/>
          <p:nvPr/>
        </p:nvSpPr>
        <p:spPr>
          <a:xfrm>
            <a:off x="7902222" y="1015246"/>
            <a:ext cx="3860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Goal: 	</a:t>
            </a:r>
          </a:p>
          <a:p>
            <a:r>
              <a:rPr lang="en-US" sz="1400">
                <a:solidFill>
                  <a:schemeClr val="bg1"/>
                </a:solidFill>
              </a:rPr>
              <a:t>	Report helps in identifying the hot button areas/Counties for the below KPIs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8321EB7-C687-33DC-1062-B9E6D9EA7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46" y="1253331"/>
            <a:ext cx="6892409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06D31C-0A7C-AFEF-754E-7E9BE75AA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94" y="860635"/>
            <a:ext cx="7601406" cy="474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7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2B5D04-0755-4204-709D-17568611EE70}"/>
              </a:ext>
            </a:extLst>
          </p:cNvPr>
          <p:cNvSpPr/>
          <p:nvPr/>
        </p:nvSpPr>
        <p:spPr>
          <a:xfrm>
            <a:off x="7860249" y="4222377"/>
            <a:ext cx="3977255" cy="777640"/>
          </a:xfrm>
          <a:prstGeom prst="roundRect">
            <a:avLst/>
          </a:prstGeom>
          <a:solidFill>
            <a:srgbClr val="CE0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1CB396-5A6A-2A12-5FF6-0E8717783AD9}"/>
              </a:ext>
            </a:extLst>
          </p:cNvPr>
          <p:cNvSpPr/>
          <p:nvPr/>
        </p:nvSpPr>
        <p:spPr>
          <a:xfrm>
            <a:off x="7839698" y="2512501"/>
            <a:ext cx="3977255" cy="1519259"/>
          </a:xfrm>
          <a:prstGeom prst="roundRect">
            <a:avLst/>
          </a:prstGeom>
          <a:solidFill>
            <a:srgbClr val="CE0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BC354D-DB55-9165-E470-60F1D8566E26}"/>
              </a:ext>
            </a:extLst>
          </p:cNvPr>
          <p:cNvSpPr/>
          <p:nvPr/>
        </p:nvSpPr>
        <p:spPr>
          <a:xfrm>
            <a:off x="7839699" y="1081787"/>
            <a:ext cx="3977255" cy="1263328"/>
          </a:xfrm>
          <a:prstGeom prst="roundRect">
            <a:avLst/>
          </a:prstGeom>
          <a:solidFill>
            <a:srgbClr val="CE0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6A0023-7CC2-C22E-FEC8-6FD4EFC66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EMResource Supply 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BCDA8-6259-B667-F8B8-66128224C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39</a:t>
            </a:fld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D9D375-BAF0-D85C-61A5-5BB58B73FF84}"/>
              </a:ext>
            </a:extLst>
          </p:cNvPr>
          <p:cNvSpPr txBox="1"/>
          <p:nvPr/>
        </p:nvSpPr>
        <p:spPr>
          <a:xfrm>
            <a:off x="7839698" y="2585421"/>
            <a:ext cx="4089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KPIs: 	</a:t>
            </a:r>
          </a:p>
          <a:p>
            <a:r>
              <a:rPr lang="en-US" sz="1400">
                <a:solidFill>
                  <a:schemeClr val="bg1"/>
                </a:solidFill>
              </a:rPr>
              <a:t>	On Hand Supply of Surgical Masks</a:t>
            </a:r>
          </a:p>
          <a:p>
            <a:r>
              <a:rPr lang="en-US" sz="1400">
                <a:solidFill>
                  <a:schemeClr val="bg1"/>
                </a:solidFill>
              </a:rPr>
              <a:t>	On Hand Supply of N95 Aspirators</a:t>
            </a:r>
          </a:p>
          <a:p>
            <a:r>
              <a:rPr lang="en-US" sz="1400">
                <a:solidFill>
                  <a:schemeClr val="bg1"/>
                </a:solidFill>
              </a:rPr>
              <a:t>	On Hand Supply of Gloves</a:t>
            </a:r>
          </a:p>
          <a:p>
            <a:r>
              <a:rPr lang="en-US" sz="1400">
                <a:solidFill>
                  <a:schemeClr val="bg1"/>
                </a:solidFill>
              </a:rPr>
              <a:t>	On Hand Supply of Eye Protection</a:t>
            </a:r>
          </a:p>
          <a:p>
            <a:r>
              <a:rPr lang="en-US" sz="1400">
                <a:solidFill>
                  <a:schemeClr val="bg1"/>
                </a:solidFill>
              </a:rPr>
              <a:t>	On Hand Supply of Surgical Gowns</a:t>
            </a:r>
          </a:p>
          <a:p>
            <a:endParaRPr lang="en-US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96B200-38A3-F987-19CA-040768E8084E}"/>
              </a:ext>
            </a:extLst>
          </p:cNvPr>
          <p:cNvSpPr txBox="1"/>
          <p:nvPr/>
        </p:nvSpPr>
        <p:spPr>
          <a:xfrm>
            <a:off x="7902222" y="4272579"/>
            <a:ext cx="408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Detailed Reports: 	</a:t>
            </a:r>
          </a:p>
          <a:p>
            <a:r>
              <a:rPr lang="en-US" sz="1400">
                <a:solidFill>
                  <a:schemeClr val="bg1"/>
                </a:solidFill>
              </a:rPr>
              <a:t>	Hospital Supply Metrics 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CF576-63FA-4191-B3B9-567266983FDC}"/>
              </a:ext>
            </a:extLst>
          </p:cNvPr>
          <p:cNvSpPr txBox="1"/>
          <p:nvPr/>
        </p:nvSpPr>
        <p:spPr>
          <a:xfrm>
            <a:off x="7902222" y="1236398"/>
            <a:ext cx="408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Goal: 	</a:t>
            </a:r>
          </a:p>
          <a:p>
            <a:r>
              <a:rPr lang="en-US" sz="1400">
                <a:solidFill>
                  <a:schemeClr val="bg1"/>
                </a:solidFill>
              </a:rPr>
              <a:t>	Helps in monitoring the various Supply level KPIs for different Counties and Hospitals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BFDB5DB2-AFDE-6E6D-00AA-122385AA2D5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4" y="914400"/>
            <a:ext cx="4009568" cy="2413291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86478E5D-83DD-E6B5-A554-FB3B73B21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846" y="3412993"/>
            <a:ext cx="4704491" cy="262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2">
            <a:extLst>
              <a:ext uri="{FF2B5EF4-FFF2-40B4-BE49-F238E27FC236}">
                <a16:creationId xmlns:a16="http://schemas.microsoft.com/office/drawing/2014/main" id="{92C29539-BE9F-091E-05D9-890817F56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015" y="2945593"/>
            <a:ext cx="2482302" cy="483407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Subtítulo 2">
            <a:extLst>
              <a:ext uri="{FF2B5EF4-FFF2-40B4-BE49-F238E27FC236}">
                <a16:creationId xmlns:a16="http://schemas.microsoft.com/office/drawing/2014/main" id="{E716794D-6A34-84D1-6F20-3B37A94D1FF0}"/>
              </a:ext>
            </a:extLst>
          </p:cNvPr>
          <p:cNvSpPr txBox="1">
            <a:spLocks/>
          </p:cNvSpPr>
          <p:nvPr/>
        </p:nvSpPr>
        <p:spPr>
          <a:xfrm>
            <a:off x="1685159" y="3429000"/>
            <a:ext cx="7296841" cy="1749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9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NEXUS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CD32CA5A-D173-FB56-5E6F-7F095813C2AA}"/>
              </a:ext>
            </a:extLst>
          </p:cNvPr>
          <p:cNvSpPr txBox="1">
            <a:spLocks/>
          </p:cNvSpPr>
          <p:nvPr/>
        </p:nvSpPr>
        <p:spPr>
          <a:xfrm>
            <a:off x="1685160" y="2389159"/>
            <a:ext cx="7296841" cy="1749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3600" i="1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</a:t>
            </a:r>
            <a:r>
              <a:rPr lang="es-MX" sz="3600" i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time </a:t>
            </a:r>
            <a:r>
              <a:rPr lang="es-MX" sz="3600" i="1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</a:t>
            </a:r>
            <a:endParaRPr lang="es-MX" sz="3600" i="1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6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85C5A3-F823-F464-C9D3-9257902D3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Open Sans"/>
                <a:cs typeface="Arial"/>
              </a:rPr>
              <a:t>WebEOC</a:t>
            </a:r>
            <a:r>
              <a:rPr lang="en-US">
                <a:ea typeface="Open Sans"/>
                <a:cs typeface="Arial"/>
              </a:rPr>
              <a:t> – Facility Utilities Reporting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71352-AF36-682E-ACDA-6EE04CD29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40</a:t>
            </a:fld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79A368-F8F8-0450-85CC-49FED543A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2" y="990992"/>
            <a:ext cx="6930144" cy="2975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35691D-F1EC-E380-33D4-822C98261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480" y="3322014"/>
            <a:ext cx="5535039" cy="272664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747E3E-B14F-5593-845E-453DDE379044}"/>
              </a:ext>
            </a:extLst>
          </p:cNvPr>
          <p:cNvSpPr/>
          <p:nvPr/>
        </p:nvSpPr>
        <p:spPr>
          <a:xfrm>
            <a:off x="7975603" y="1373617"/>
            <a:ext cx="3977255" cy="1263328"/>
          </a:xfrm>
          <a:prstGeom prst="roundRect">
            <a:avLst/>
          </a:prstGeom>
          <a:solidFill>
            <a:srgbClr val="CE0E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7384F2-1304-118A-EE3C-19EEE1929E75}"/>
              </a:ext>
            </a:extLst>
          </p:cNvPr>
          <p:cNvSpPr txBox="1"/>
          <p:nvPr/>
        </p:nvSpPr>
        <p:spPr>
          <a:xfrm>
            <a:off x="8038126" y="1528228"/>
            <a:ext cx="3829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Goal: 	</a:t>
            </a:r>
          </a:p>
          <a:p>
            <a:r>
              <a:rPr lang="en-US" sz="1400">
                <a:solidFill>
                  <a:schemeClr val="bg1"/>
                </a:solidFill>
              </a:rPr>
              <a:t>	Helps in monitoring the Facility Utilities, their status and historical information. </a:t>
            </a:r>
          </a:p>
        </p:txBody>
      </p:sp>
    </p:spTree>
    <p:extLst>
      <p:ext uri="{BB962C8B-B14F-4D97-AF65-F5344CB8AC3E}">
        <p14:creationId xmlns:p14="http://schemas.microsoft.com/office/powerpoint/2010/main" val="3713073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D4617C-601F-36FD-657E-32F5149EC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/>
              <a:t>JX Analyze will enable 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	Historical Trends 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	Ad hoc Analysis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	Improved Visualizations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	Ease of Data Interpretation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/>
              <a:t>	Predictive Analytics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AD11A6-7D10-0550-043D-394E35846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1F4C1-F660-8753-1D3E-DC00BAC21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41</a:t>
            </a:fld>
            <a:endParaRPr lang="en-IN"/>
          </a:p>
        </p:txBody>
      </p:sp>
      <p:pic>
        <p:nvPicPr>
          <p:cNvPr id="6" name="Picture 5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16F5F5A8-EDA7-9CE7-FA00-6DE6C5BE0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0" y="2066573"/>
            <a:ext cx="457203" cy="457203"/>
          </a:xfrm>
          <a:prstGeom prst="rect">
            <a:avLst/>
          </a:prstGeom>
        </p:spPr>
      </p:pic>
      <p:pic>
        <p:nvPicPr>
          <p:cNvPr id="10" name="Picture 9" descr="A picture containing symmetry, pixel, design&#10;&#10;Description automatically generated">
            <a:extLst>
              <a:ext uri="{FF2B5EF4-FFF2-40B4-BE49-F238E27FC236}">
                <a16:creationId xmlns:a16="http://schemas.microsoft.com/office/drawing/2014/main" id="{41E9EEF4-00E5-074C-6899-6193AEB5A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39" y="3639608"/>
            <a:ext cx="457203" cy="457203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AA0FD465-0B46-8092-2833-F1AB29AA6D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0" y="2820501"/>
            <a:ext cx="529611" cy="457203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4829BC3-5314-B610-1F4F-326ABFBB155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0" y="4494878"/>
            <a:ext cx="384321" cy="318304"/>
          </a:xfrm>
          <a:prstGeom prst="rect">
            <a:avLst/>
          </a:prstGeom>
        </p:spPr>
      </p:pic>
      <p:pic>
        <p:nvPicPr>
          <p:cNvPr id="16" name="Picture 15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36D3125B-10DB-3929-8A45-1B25750AA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97" y="5209561"/>
            <a:ext cx="457203" cy="45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55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>
            <a:extLst>
              <a:ext uri="{FF2B5EF4-FFF2-40B4-BE49-F238E27FC236}">
                <a16:creationId xmlns:a16="http://schemas.microsoft.com/office/drawing/2014/main" id="{720E45C4-610D-9CE3-40D8-58D65663C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777" y="1718127"/>
            <a:ext cx="10515600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5pPr>
            <a:lvl6pPr marL="25146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6pPr>
            <a:lvl7pPr marL="29718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7pPr>
            <a:lvl8pPr marL="34290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8pPr>
            <a:lvl9pPr marL="3886200" indent="-228600" fontAlgn="base" hangingPunct="0">
              <a:lnSpc>
                <a:spcPct val="8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SC Regular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Open Sans" panose="020B0606030504020204" pitchFamily="34" charset="0"/>
              </a:rPr>
              <a:t>Thank you</a:t>
            </a:r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1D37A529-FBB8-56EC-E6C1-CF1B9B62B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0" y="6356350"/>
            <a:ext cx="3810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fld id="{5A141FEF-ACEE-4717-BDE5-5FC03322226D}" type="slidenum">
              <a:rPr kumimoji="0" lang="en-I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E8E8D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DejaVu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t>42</a:t>
            </a:fld>
            <a:endParaRPr kumimoji="0" lang="en-IN" altLang="en-US" sz="1200" b="0" i="0" u="none" strike="noStrike" kern="1200" cap="none" spc="0" normalizeH="0" baseline="0" noProof="0">
              <a:ln>
                <a:noFill/>
              </a:ln>
              <a:solidFill>
                <a:srgbClr val="8E8E8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496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CBF7E2-CFCB-DEF5-8B42-53EF89E11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844" y="988827"/>
            <a:ext cx="6387944" cy="307144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719409-7197-0B7B-9F3F-CF3EF91F0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754" y="914400"/>
            <a:ext cx="5210510" cy="52647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Modern user interface and design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Mobile responsive (</a:t>
            </a:r>
            <a:r>
              <a:rPr lang="en-US" sz="1800" i="1" dirty="0">
                <a:latin typeface="Open Sans"/>
                <a:ea typeface="Open Sans"/>
                <a:cs typeface="Open Sans"/>
              </a:rPr>
              <a:t>mobile app</a:t>
            </a:r>
            <a:r>
              <a:rPr lang="en-US" sz="1800" dirty="0">
                <a:latin typeface="Open Sans"/>
                <a:ea typeface="Open Sans"/>
                <a:cs typeface="Open Sans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Enhanced Mapping (</a:t>
            </a:r>
            <a:r>
              <a:rPr lang="en-US" sz="1800" i="1" dirty="0">
                <a:latin typeface="Open Sans"/>
                <a:ea typeface="Open Sans"/>
                <a:cs typeface="Open Sans"/>
              </a:rPr>
              <a:t>Esri – ArcGIS based</a:t>
            </a:r>
            <a:r>
              <a:rPr lang="en-US" sz="1800" dirty="0">
                <a:latin typeface="Open Sans"/>
                <a:ea typeface="Open Sans"/>
                <a:cs typeface="Open Sans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Multi-channel notifications (ad-hoc and conditional) 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Standard workflows for all phases of EM (</a:t>
            </a:r>
            <a:r>
              <a:rPr lang="en-US" sz="1800" i="1" dirty="0">
                <a:latin typeface="Open Sans"/>
                <a:ea typeface="Open Sans"/>
                <a:cs typeface="Open Sans"/>
              </a:rPr>
              <a:t>off-the-shelf and customizable</a:t>
            </a:r>
            <a:r>
              <a:rPr lang="en-US" sz="1800" dirty="0">
                <a:latin typeface="Open Sans"/>
                <a:ea typeface="Open Sans"/>
                <a:cs typeface="Open Sans"/>
              </a:rPr>
              <a:t>)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No-code/low-code workflow, form, and dashboard builder (</a:t>
            </a:r>
            <a:r>
              <a:rPr lang="en-US" sz="1800" i="1" dirty="0">
                <a:latin typeface="Open Sans"/>
                <a:ea typeface="Open Sans"/>
                <a:cs typeface="Open Sans"/>
              </a:rPr>
              <a:t>DesignStudio</a:t>
            </a:r>
            <a:r>
              <a:rPr lang="en-US" sz="1800" dirty="0">
                <a:latin typeface="Open Sans"/>
                <a:ea typeface="Open Sans"/>
                <a:cs typeface="Open Sans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Seamless integration via APIs and JX Connectors 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Collaboration through Juvare Exchange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Open Sans"/>
                <a:ea typeface="Open Sans"/>
                <a:cs typeface="Open Sans"/>
              </a:rPr>
              <a:t>Customizable Home screens</a:t>
            </a:r>
            <a:endParaRPr lang="en-US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4106D9-606D-8045-AA14-00928851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" y="193982"/>
            <a:ext cx="12011247" cy="720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ea typeface="Open Sans"/>
                <a:cs typeface="Arial"/>
              </a:rPr>
              <a:t>WebEOC Nexus - Designed for Emergency Management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F104E-FBA0-E861-7981-F2E9FCDB0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146682-4E8C-4F35-B30A-19A3F5000016}" type="slidenum">
              <a:rPr lang="en-IN" smtClean="0"/>
              <a:t>5</a:t>
            </a:fld>
            <a:endParaRPr lang="en-IN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0DC0FB9-0F85-0696-F366-1C14A81F0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4897" y="1579464"/>
            <a:ext cx="2055805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07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E716794D-6A34-84D1-6F20-3B37A94D1FF0}"/>
              </a:ext>
            </a:extLst>
          </p:cNvPr>
          <p:cNvSpPr txBox="1">
            <a:spLocks/>
          </p:cNvSpPr>
          <p:nvPr/>
        </p:nvSpPr>
        <p:spPr>
          <a:xfrm>
            <a:off x="545284" y="174209"/>
            <a:ext cx="11342944" cy="774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4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Position </a:t>
            </a:r>
            <a:r>
              <a:rPr lang="es-MX" sz="4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Specific</a:t>
            </a:r>
            <a:r>
              <a:rPr lang="es-MX" sz="4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Home </a:t>
            </a:r>
            <a:r>
              <a:rPr lang="es-MX" sz="4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Screen</a:t>
            </a:r>
            <a:endParaRPr lang="es-MX" sz="44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5751F-54C0-E41D-C813-D1654B869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972" y="856362"/>
            <a:ext cx="9757124" cy="4801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1CAD14-31D4-B52E-CF52-AB3B6BBA94E4}"/>
              </a:ext>
            </a:extLst>
          </p:cNvPr>
          <p:cNvSpPr txBox="1"/>
          <p:nvPr/>
        </p:nvSpPr>
        <p:spPr>
          <a:xfrm>
            <a:off x="105904" y="1561807"/>
            <a:ext cx="22230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frequently used processes on Home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15 Pinned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configure by position (no coding)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E716794D-6A34-84D1-6F20-3B37A94D1FF0}"/>
              </a:ext>
            </a:extLst>
          </p:cNvPr>
          <p:cNvSpPr txBox="1">
            <a:spLocks/>
          </p:cNvSpPr>
          <p:nvPr/>
        </p:nvSpPr>
        <p:spPr>
          <a:xfrm>
            <a:off x="477144" y="31459"/>
            <a:ext cx="11434938" cy="1749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Latest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FYI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Messages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Home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Screen</a:t>
            </a:r>
            <a:endParaRPr lang="es-MX" sz="36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87315-36D1-7854-F755-C182B6A44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8" y="717862"/>
            <a:ext cx="11066106" cy="54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2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E716794D-6A34-84D1-6F20-3B37A94D1FF0}"/>
              </a:ext>
            </a:extLst>
          </p:cNvPr>
          <p:cNvSpPr txBox="1">
            <a:spLocks/>
          </p:cNvSpPr>
          <p:nvPr/>
        </p:nvSpPr>
        <p:spPr>
          <a:xfrm>
            <a:off x="468755" y="232795"/>
            <a:ext cx="11434938" cy="1749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Updated</a:t>
            </a:r>
            <a:r>
              <a:rPr lang="es-MX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WebEOC </a:t>
            </a:r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Menu</a:t>
            </a:r>
            <a:endParaRPr lang="es-MX" sz="36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E4C30-6439-5751-6764-D95C3B87A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101" y="1048876"/>
            <a:ext cx="9982899" cy="4915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072EED-3E07-22C4-80C6-9756FEE8493A}"/>
              </a:ext>
            </a:extLst>
          </p:cNvPr>
          <p:cNvSpPr txBox="1"/>
          <p:nvPr/>
        </p:nvSpPr>
        <p:spPr>
          <a:xfrm>
            <a:off x="105904" y="1561807"/>
            <a:ext cx="22230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Menu is divided into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Prominent indicator when new data is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Easily toggle menu on/off for more screen real estate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1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id="{E716794D-6A34-84D1-6F20-3B37A94D1FF0}"/>
              </a:ext>
            </a:extLst>
          </p:cNvPr>
          <p:cNvSpPr txBox="1">
            <a:spLocks/>
          </p:cNvSpPr>
          <p:nvPr/>
        </p:nvSpPr>
        <p:spPr>
          <a:xfrm>
            <a:off x="468755" y="232795"/>
            <a:ext cx="11434938" cy="773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36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Menus</a:t>
            </a:r>
            <a:endParaRPr lang="es-MX" sz="36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72EED-3E07-22C4-80C6-9756FEE8493A}"/>
              </a:ext>
            </a:extLst>
          </p:cNvPr>
          <p:cNvSpPr txBox="1"/>
          <p:nvPr/>
        </p:nvSpPr>
        <p:spPr>
          <a:xfrm>
            <a:off x="105904" y="1561807"/>
            <a:ext cx="22230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Menu details are now in tile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Prominent indicator when new data is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FAA09-5179-96FD-7FF8-238B00C59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990" y="1006678"/>
            <a:ext cx="9377703" cy="43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Juvare 2022 Theme - Standard">
  <a:themeElements>
    <a:clrScheme name="Custom 3">
      <a:dk1>
        <a:srgbClr val="2D2A26"/>
      </a:dk1>
      <a:lt1>
        <a:sysClr val="window" lastClr="FFFFFF"/>
      </a:lt1>
      <a:dk2>
        <a:srgbClr val="CE0E2D"/>
      </a:dk2>
      <a:lt2>
        <a:srgbClr val="DAE1E9"/>
      </a:lt2>
      <a:accent1>
        <a:srgbClr val="2D2A26"/>
      </a:accent1>
      <a:accent2>
        <a:srgbClr val="AA182C"/>
      </a:accent2>
      <a:accent3>
        <a:srgbClr val="758692"/>
      </a:accent3>
      <a:accent4>
        <a:srgbClr val="CE0E2D"/>
      </a:accent4>
      <a:accent5>
        <a:srgbClr val="DAE1E9"/>
      </a:accent5>
      <a:accent6>
        <a:srgbClr val="FFC844"/>
      </a:accent6>
      <a:hlink>
        <a:srgbClr val="2D2A26"/>
      </a:hlink>
      <a:folHlink>
        <a:srgbClr val="758692"/>
      </a:folHlink>
    </a:clrScheme>
    <a:fontScheme name="Juvare Theme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964BCEC-5892-4FE4-BF69-6EAC61E49975}" vid="{72C7ABEB-CD16-45F7-AA3A-A17C4B3BDEB1}"/>
    </a:ext>
  </a:extLst>
</a:theme>
</file>

<file path=ppt/theme/theme2.xml><?xml version="1.0" encoding="utf-8"?>
<a:theme xmlns:a="http://schemas.openxmlformats.org/drawingml/2006/main" name="Juvare 2022 Theme - Confidential">
  <a:themeElements>
    <a:clrScheme name="Custom 3">
      <a:dk1>
        <a:srgbClr val="2D2A26"/>
      </a:dk1>
      <a:lt1>
        <a:sysClr val="window" lastClr="FFFFFF"/>
      </a:lt1>
      <a:dk2>
        <a:srgbClr val="CE0E2D"/>
      </a:dk2>
      <a:lt2>
        <a:srgbClr val="DAE1E9"/>
      </a:lt2>
      <a:accent1>
        <a:srgbClr val="2D2A26"/>
      </a:accent1>
      <a:accent2>
        <a:srgbClr val="AA182C"/>
      </a:accent2>
      <a:accent3>
        <a:srgbClr val="758692"/>
      </a:accent3>
      <a:accent4>
        <a:srgbClr val="CE0E2D"/>
      </a:accent4>
      <a:accent5>
        <a:srgbClr val="DAE1E9"/>
      </a:accent5>
      <a:accent6>
        <a:srgbClr val="FFC844"/>
      </a:accent6>
      <a:hlink>
        <a:srgbClr val="2D2A26"/>
      </a:hlink>
      <a:folHlink>
        <a:srgbClr val="758692"/>
      </a:folHlink>
    </a:clrScheme>
    <a:fontScheme name="Juvare Theme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964BCEC-5892-4FE4-BF69-6EAC61E49975}" vid="{50159F11-5F84-4767-8B28-FCB7E0A525D5}"/>
    </a:ext>
  </a:extLst>
</a:theme>
</file>

<file path=ppt/theme/theme3.xml><?xml version="1.0" encoding="utf-8"?>
<a:theme xmlns:a="http://schemas.openxmlformats.org/drawingml/2006/main" name="Juvare 2">
  <a:themeElements>
    <a:clrScheme name="Custom 1 1">
      <a:dk1>
        <a:srgbClr val="D02C2F"/>
      </a:dk1>
      <a:lt1>
        <a:srgbClr val="FEFFFF"/>
      </a:lt1>
      <a:dk2>
        <a:srgbClr val="000000"/>
      </a:dk2>
      <a:lt2>
        <a:srgbClr val="FEFFFF"/>
      </a:lt2>
      <a:accent1>
        <a:srgbClr val="FF7176"/>
      </a:accent1>
      <a:accent2>
        <a:srgbClr val="9DD3CA"/>
      </a:accent2>
      <a:accent3>
        <a:srgbClr val="FFC844"/>
      </a:accent3>
      <a:accent4>
        <a:srgbClr val="195B7E"/>
      </a:accent4>
      <a:accent5>
        <a:srgbClr val="758692"/>
      </a:accent5>
      <a:accent6>
        <a:srgbClr val="AA182C"/>
      </a:accent6>
      <a:hlink>
        <a:srgbClr val="2D2926"/>
      </a:hlink>
      <a:folHlink>
        <a:srgbClr val="768692"/>
      </a:folHlink>
    </a:clrScheme>
    <a:fontScheme name="Juvare">
      <a:majorFont>
        <a:latin typeface="Univers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0" id="{9D4E1130-E6FF-486A-9767-7FE2C869CD6B}" vid="{CEC2FBBD-5631-42E0-9ABC-CE7FF1C13F0A}"/>
    </a:ext>
  </a:extLst>
</a:theme>
</file>

<file path=ppt/theme/theme4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Open Sans"/>
        <a:ea typeface=""/>
        <a:cs typeface="Open Sans"/>
      </a:majorFont>
      <a:minorFont>
        <a:latin typeface="Open Sans"/>
        <a:ea typeface=""/>
        <a:cs typeface="Open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8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Calibri" panose="020F0502020204030204" pitchFamily="34" charset="0"/>
            <a:cs typeface="Noto Sans SC Regular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vision xmlns="0e4fac54-a62d-434e-a96a-2b762292c16b" xsi:nil="true"/>
    <PublishingExpirationDate xmlns="http://schemas.microsoft.com/sharepoint/v3" xsi:nil="true"/>
    <PublishingStartDate xmlns="http://schemas.microsoft.com/sharepoint/v3" xsi:nil="true"/>
    <Section xmlns="0e4fac54-a62d-434e-a96a-2b762292c16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3091F8ED5AEA44962E4D3340721827" ma:contentTypeVersion="20" ma:contentTypeDescription="Create a new document." ma:contentTypeScope="" ma:versionID="1c0115722d964263e8f2fc2155bd0a68">
  <xsd:schema xmlns:xsd="http://www.w3.org/2001/XMLSchema" xmlns:xs="http://www.w3.org/2001/XMLSchema" xmlns:p="http://schemas.microsoft.com/office/2006/metadata/properties" xmlns:ns1="http://schemas.microsoft.com/sharepoint/v3" xmlns:ns2="0e4fac54-a62d-434e-a96a-2b762292c16b" xmlns:ns3="e0b45472-b695-441a-8df1-b72fbe6f52de" targetNamespace="http://schemas.microsoft.com/office/2006/metadata/properties" ma:root="true" ma:fieldsID="e4efaa357f2dd3f52882ad6185d834fb" ns1:_="" ns2:_="" ns3:_="">
    <xsd:import namespace="http://schemas.microsoft.com/sharepoint/v3"/>
    <xsd:import namespace="0e4fac54-a62d-434e-a96a-2b762292c16b"/>
    <xsd:import namespace="e0b45472-b695-441a-8df1-b72fbe6f52de"/>
    <xsd:element name="properties">
      <xsd:complexType>
        <xsd:sequence>
          <xsd:element name="documentManagement">
            <xsd:complexType>
              <xsd:all>
                <xsd:element ref="ns2:Division" minOccurs="0"/>
                <xsd:element ref="ns2:Section" minOccurs="0"/>
                <xsd:element ref="ns1:PublishingStartDate" minOccurs="0"/>
                <xsd:element ref="ns1:PublishingExpirationDat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fac54-a62d-434e-a96a-2b762292c16b" elementFormDefault="qualified">
    <xsd:import namespace="http://schemas.microsoft.com/office/2006/documentManagement/types"/>
    <xsd:import namespace="http://schemas.microsoft.com/office/infopath/2007/PartnerControls"/>
    <xsd:element name="Division" ma:index="8" nillable="true" ma:displayName="Division" ma:format="Dropdown" ma:internalName="Division" ma:readOnly="false">
      <xsd:simpleType>
        <xsd:restriction base="dms:Choice">
          <xsd:enumeration value="Executive"/>
          <xsd:enumeration value="Disaster Recovery"/>
          <xsd:enumeration value="Preparedness, Response &amp; Interoperability"/>
          <xsd:enumeration value="Grants &amp; Administration"/>
        </xsd:restriction>
      </xsd:simpleType>
    </xsd:element>
    <xsd:element name="Section" ma:index="9" nillable="true" ma:displayName="Section" ma:format="Dropdown" ma:internalName="Section" ma:readOnly="false">
      <xsd:simpleType>
        <xsd:restriction base="dms:Choice">
          <xsd:enumeration value="Executive Office"/>
          <xsd:enumeration value="Preparedness"/>
          <xsd:enumeration value="PRI Operations"/>
          <xsd:enumeration value="Sub Recipient Monitoring"/>
          <xsd:enumeration value="Facility Management"/>
          <xsd:enumeration value="G &amp; A Management"/>
          <xsd:enumeration value="DR Process Services"/>
          <xsd:enumeration value="DR Management"/>
          <xsd:enumeration value="DR Public Assistance Grants"/>
          <xsd:enumeration value="DR Public Assistance Closeout"/>
          <xsd:enumeration value="DR Public Assistance Technical Services"/>
          <xsd:enumeration value="DR Public Assistance SALs"/>
          <xsd:enumeration value="DR Hazard Mitigation Grants"/>
          <xsd:enumeration value="DR Hazard Mitigation SALs"/>
          <xsd:enumeration value="Homeland Security Grants"/>
          <xsd:enumeration value="Recovery Grants Administratio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45472-b695-441a-8df1-b72fbe6f52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E0542F-1F61-48A0-BF83-0EB58655C3E5}"/>
</file>

<file path=customXml/itemProps2.xml><?xml version="1.0" encoding="utf-8"?>
<ds:datastoreItem xmlns:ds="http://schemas.openxmlformats.org/officeDocument/2006/customXml" ds:itemID="{60DA727A-FE49-4461-90B9-3076B4CDB5A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5c88c9ff-36e1-4bd3-84fe-682a8fb5b283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c8e1d3df-237d-4c5c-b38c-92c0710e0fa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72E0AD-F1CA-44F7-BF74-5BFD256CAE5F}"/>
</file>

<file path=docProps/app.xml><?xml version="1.0" encoding="utf-8"?>
<Properties xmlns="http://schemas.openxmlformats.org/officeDocument/2006/extended-properties" xmlns:vt="http://schemas.openxmlformats.org/officeDocument/2006/docPropsVTypes">
  <Template>Juvare PowerPoint Slide Masters</Template>
  <TotalTime>8494</TotalTime>
  <Words>1213</Words>
  <Application>Microsoft Office PowerPoint</Application>
  <PresentationFormat>Widescreen</PresentationFormat>
  <Paragraphs>253</Paragraphs>
  <Slides>42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62" baseType="lpstr">
      <vt:lpstr>Aparajita</vt:lpstr>
      <vt:lpstr>Arial</vt:lpstr>
      <vt:lpstr>Calibri</vt:lpstr>
      <vt:lpstr>Courier New</vt:lpstr>
      <vt:lpstr>DejaVu Sans</vt:lpstr>
      <vt:lpstr>Open Sans</vt:lpstr>
      <vt:lpstr>Open Sans ExtraBold</vt:lpstr>
      <vt:lpstr>Open Sans ExtraBold</vt:lpstr>
      <vt:lpstr>Open Sans Light</vt:lpstr>
      <vt:lpstr>SegoeUI</vt:lpstr>
      <vt:lpstr>Source Sans Pro Light</vt:lpstr>
      <vt:lpstr>Times New Roman</vt:lpstr>
      <vt:lpstr>Univers</vt:lpstr>
      <vt:lpstr>Univers Light</vt:lpstr>
      <vt:lpstr>Univers Next Pro Medium</vt:lpstr>
      <vt:lpstr>Wingdings</vt:lpstr>
      <vt:lpstr>Juvare 2022 Theme - Standard</vt:lpstr>
      <vt:lpstr>Juvare 2022 Theme - Confidential</vt:lpstr>
      <vt:lpstr>Juvare 2</vt:lpstr>
      <vt:lpstr>1_Office Theme</vt:lpstr>
      <vt:lpstr>   Introducing the NEW WebEOC Nexus and Juvare Exchange May, 2024 </vt:lpstr>
      <vt:lpstr>We Are Doubling Up</vt:lpstr>
      <vt:lpstr>About Me – Lisa Teel</vt:lpstr>
      <vt:lpstr>PowerPoint Presentation</vt:lpstr>
      <vt:lpstr>WebEOC Nexus - Designed for Emergency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Maps- Edit Records Directly in Map View</vt:lpstr>
      <vt:lpstr>PowerPoint Presentation</vt:lpstr>
      <vt:lpstr>WebEOC Mobile Application</vt:lpstr>
      <vt:lpstr>WebEOC Mobile Board Examples</vt:lpstr>
      <vt:lpstr>WebEOC Alerting</vt:lpstr>
      <vt:lpstr>Alerting with WebEOC Alerts</vt:lpstr>
      <vt:lpstr>Alerts/ Notifications  </vt:lpstr>
      <vt:lpstr>WebEOC Ad Hoc and Board Alerting</vt:lpstr>
      <vt:lpstr>DesignStudio Pro</vt:lpstr>
      <vt:lpstr>DesignStudio Pro</vt:lpstr>
      <vt:lpstr>Build &amp; Customize Dashboards</vt:lpstr>
      <vt:lpstr>PowerPoint Presentation</vt:lpstr>
      <vt:lpstr>Juvare Exchange</vt:lpstr>
      <vt:lpstr>JX Collaborate</vt:lpstr>
      <vt:lpstr>Juvare Exchange - Networks</vt:lpstr>
      <vt:lpstr>JX Networks</vt:lpstr>
      <vt:lpstr>JX Chat &amp; File Share</vt:lpstr>
      <vt:lpstr>JX Board &amp; Data Sharing</vt:lpstr>
      <vt:lpstr>JX Connectors</vt:lpstr>
      <vt:lpstr>JX Connectors</vt:lpstr>
      <vt:lpstr>JX Standard Connectors</vt:lpstr>
      <vt:lpstr>Juvare Exchange</vt:lpstr>
      <vt:lpstr>Juvare Exchange - Weatheroptics</vt:lpstr>
      <vt:lpstr>JX Analyze</vt:lpstr>
      <vt:lpstr>PowerPoint Presentation</vt:lpstr>
      <vt:lpstr>What is JX Analyze?</vt:lpstr>
      <vt:lpstr>EMResource Investigation</vt:lpstr>
      <vt:lpstr>EMResource Supply Metrics</vt:lpstr>
      <vt:lpstr>WebEOC – Facility Utilities Reporting</vt:lpstr>
      <vt:lpstr>In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Juvare PowerPoint Template</dc:title>
  <dc:creator>Hirangi Pandya</dc:creator>
  <cp:lastModifiedBy>Rubby Douglas</cp:lastModifiedBy>
  <cp:revision>21</cp:revision>
  <dcterms:created xsi:type="dcterms:W3CDTF">2022-08-22T11:49:41Z</dcterms:created>
  <dcterms:modified xsi:type="dcterms:W3CDTF">2024-05-03T17:57:13Z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fa67e6c-2984-474f-9bca-1dc98710f0a0_Enabled">
    <vt:lpwstr>true</vt:lpwstr>
  </property>
  <property fmtid="{D5CDD505-2E9C-101B-9397-08002B2CF9AE}" pid="3" name="MSIP_Label_ffa67e6c-2984-474f-9bca-1dc98710f0a0_SetDate">
    <vt:lpwstr>2023-01-13T14:16:11Z</vt:lpwstr>
  </property>
  <property fmtid="{D5CDD505-2E9C-101B-9397-08002B2CF9AE}" pid="4" name="MSIP_Label_ffa67e6c-2984-474f-9bca-1dc98710f0a0_Method">
    <vt:lpwstr>Standard</vt:lpwstr>
  </property>
  <property fmtid="{D5CDD505-2E9C-101B-9397-08002B2CF9AE}" pid="5" name="MSIP_Label_ffa67e6c-2984-474f-9bca-1dc98710f0a0_Name">
    <vt:lpwstr>ffa67e6c-2984-474f-9bca-1dc98710f0a0</vt:lpwstr>
  </property>
  <property fmtid="{D5CDD505-2E9C-101B-9397-08002B2CF9AE}" pid="6" name="MSIP_Label_ffa67e6c-2984-474f-9bca-1dc98710f0a0_SiteId">
    <vt:lpwstr>1f3094f5-df46-44d8-829f-6b609b022088</vt:lpwstr>
  </property>
  <property fmtid="{D5CDD505-2E9C-101B-9397-08002B2CF9AE}" pid="7" name="MSIP_Label_ffa67e6c-2984-474f-9bca-1dc98710f0a0_ActionId">
    <vt:lpwstr>023b9b4a-23a0-4baa-99ed-b3a518e382b9</vt:lpwstr>
  </property>
  <property fmtid="{D5CDD505-2E9C-101B-9397-08002B2CF9AE}" pid="8" name="MSIP_Label_ffa67e6c-2984-474f-9bca-1dc98710f0a0_ContentBits">
    <vt:lpwstr>0</vt:lpwstr>
  </property>
  <property fmtid="{D5CDD505-2E9C-101B-9397-08002B2CF9AE}" pid="9" name="ContentTypeId">
    <vt:lpwstr>0x010100AE3091F8ED5AEA44962E4D3340721827</vt:lpwstr>
  </property>
  <property fmtid="{D5CDD505-2E9C-101B-9397-08002B2CF9AE}" pid="10" name="MediaServiceImageTags">
    <vt:lpwstr/>
  </property>
</Properties>
</file>